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7"/>
  </p:notesMasterIdLst>
  <p:sldIdLst>
    <p:sldId id="256" r:id="rId6"/>
    <p:sldId id="262" r:id="rId7"/>
    <p:sldId id="263" r:id="rId8"/>
    <p:sldId id="264" r:id="rId9"/>
    <p:sldId id="268" r:id="rId10"/>
    <p:sldId id="282" r:id="rId11"/>
    <p:sldId id="269" r:id="rId12"/>
    <p:sldId id="275" r:id="rId13"/>
    <p:sldId id="277" r:id="rId14"/>
    <p:sldId id="278" r:id="rId15"/>
    <p:sldId id="28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20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A0FC09-72A6-7D13-523A-F0E669C12E16}" v="125" dt="2021-01-12T07:53:30.0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wick, Tony (Trade)" userId="81850dec-ffe2-4dbc-b4c5-7c024e8e719d" providerId="ADAL" clId="{A44C77BA-9586-4BE3-9CAB-B5CE661C58D4}"/>
    <pc:docChg chg="undo custSel addSld delSld modSld sldOrd">
      <pc:chgData name="Dewick, Tony (Trade)" userId="81850dec-ffe2-4dbc-b4c5-7c024e8e719d" providerId="ADAL" clId="{A44C77BA-9586-4BE3-9CAB-B5CE661C58D4}" dt="2021-01-05T11:03:06.506" v="1230" actId="27636"/>
      <pc:docMkLst>
        <pc:docMk/>
      </pc:docMkLst>
      <pc:sldChg chg="modSp mod">
        <pc:chgData name="Dewick, Tony (Trade)" userId="81850dec-ffe2-4dbc-b4c5-7c024e8e719d" providerId="ADAL" clId="{A44C77BA-9586-4BE3-9CAB-B5CE661C58D4}" dt="2021-01-05T11:03:06.506" v="1230" actId="27636"/>
        <pc:sldMkLst>
          <pc:docMk/>
          <pc:sldMk cId="1122210620" sldId="256"/>
        </pc:sldMkLst>
        <pc:spChg chg="mod">
          <ac:chgData name="Dewick, Tony (Trade)" userId="81850dec-ffe2-4dbc-b4c5-7c024e8e719d" providerId="ADAL" clId="{A44C77BA-9586-4BE3-9CAB-B5CE661C58D4}" dt="2021-01-05T11:03:06.506" v="1230" actId="27636"/>
          <ac:spMkLst>
            <pc:docMk/>
            <pc:sldMk cId="1122210620" sldId="256"/>
            <ac:spMk id="21" creationId="{942B7D12-8034-45DA-A317-7A45F65C53E0}"/>
          </ac:spMkLst>
        </pc:spChg>
      </pc:sldChg>
      <pc:sldChg chg="del">
        <pc:chgData name="Dewick, Tony (Trade)" userId="81850dec-ffe2-4dbc-b4c5-7c024e8e719d" providerId="ADAL" clId="{A44C77BA-9586-4BE3-9CAB-B5CE661C58D4}" dt="2021-01-05T10:59:13.280" v="1079" actId="2696"/>
        <pc:sldMkLst>
          <pc:docMk/>
          <pc:sldMk cId="4289432331" sldId="258"/>
        </pc:sldMkLst>
      </pc:sldChg>
      <pc:sldChg chg="modSp mod">
        <pc:chgData name="Dewick, Tony (Trade)" userId="81850dec-ffe2-4dbc-b4c5-7c024e8e719d" providerId="ADAL" clId="{A44C77BA-9586-4BE3-9CAB-B5CE661C58D4}" dt="2021-01-05T10:10:24.622" v="1" actId="20577"/>
        <pc:sldMkLst>
          <pc:docMk/>
          <pc:sldMk cId="568393187" sldId="264"/>
        </pc:sldMkLst>
        <pc:spChg chg="mod">
          <ac:chgData name="Dewick, Tony (Trade)" userId="81850dec-ffe2-4dbc-b4c5-7c024e8e719d" providerId="ADAL" clId="{A44C77BA-9586-4BE3-9CAB-B5CE661C58D4}" dt="2021-01-05T10:10:24.622" v="1" actId="20577"/>
          <ac:spMkLst>
            <pc:docMk/>
            <pc:sldMk cId="568393187" sldId="264"/>
            <ac:spMk id="2" creationId="{94ACFAED-6F60-B446-9A72-51440D993E42}"/>
          </ac:spMkLst>
        </pc:spChg>
      </pc:sldChg>
      <pc:sldChg chg="modSp mod">
        <pc:chgData name="Dewick, Tony (Trade)" userId="81850dec-ffe2-4dbc-b4c5-7c024e8e719d" providerId="ADAL" clId="{A44C77BA-9586-4BE3-9CAB-B5CE661C58D4}" dt="2021-01-05T10:44:58.114" v="1058" actId="20577"/>
        <pc:sldMkLst>
          <pc:docMk/>
          <pc:sldMk cId="3685498086" sldId="268"/>
        </pc:sldMkLst>
        <pc:spChg chg="mod">
          <ac:chgData name="Dewick, Tony (Trade)" userId="81850dec-ffe2-4dbc-b4c5-7c024e8e719d" providerId="ADAL" clId="{A44C77BA-9586-4BE3-9CAB-B5CE661C58D4}" dt="2021-01-05T10:44:58.114" v="1058" actId="20577"/>
          <ac:spMkLst>
            <pc:docMk/>
            <pc:sldMk cId="3685498086" sldId="268"/>
            <ac:spMk id="2" creationId="{94ACFAED-6F60-B446-9A72-51440D993E42}"/>
          </ac:spMkLst>
        </pc:spChg>
        <pc:spChg chg="mod">
          <ac:chgData name="Dewick, Tony (Trade)" userId="81850dec-ffe2-4dbc-b4c5-7c024e8e719d" providerId="ADAL" clId="{A44C77BA-9586-4BE3-9CAB-B5CE661C58D4}" dt="2021-01-05T10:42:57.199" v="996" actId="27636"/>
          <ac:spMkLst>
            <pc:docMk/>
            <pc:sldMk cId="3685498086" sldId="268"/>
            <ac:spMk id="7" creationId="{B23BFD8A-FECE-0948-A4AD-29D115EE69FE}"/>
          </ac:spMkLst>
        </pc:spChg>
      </pc:sldChg>
      <pc:sldChg chg="modSp mod">
        <pc:chgData name="Dewick, Tony (Trade)" userId="81850dec-ffe2-4dbc-b4c5-7c024e8e719d" providerId="ADAL" clId="{A44C77BA-9586-4BE3-9CAB-B5CE661C58D4}" dt="2021-01-05T10:45:54.655" v="1078" actId="20577"/>
        <pc:sldMkLst>
          <pc:docMk/>
          <pc:sldMk cId="2166562287" sldId="282"/>
        </pc:sldMkLst>
        <pc:spChg chg="mod">
          <ac:chgData name="Dewick, Tony (Trade)" userId="81850dec-ffe2-4dbc-b4c5-7c024e8e719d" providerId="ADAL" clId="{A44C77BA-9586-4BE3-9CAB-B5CE661C58D4}" dt="2021-01-05T10:45:54.655" v="1078" actId="20577"/>
          <ac:spMkLst>
            <pc:docMk/>
            <pc:sldMk cId="2166562287" sldId="282"/>
            <ac:spMk id="7" creationId="{B23BFD8A-FECE-0948-A4AD-29D115EE69FE}"/>
          </ac:spMkLst>
        </pc:spChg>
      </pc:sldChg>
      <pc:sldChg chg="modSp add mod ord">
        <pc:chgData name="Dewick, Tony (Trade)" userId="81850dec-ffe2-4dbc-b4c5-7c024e8e719d" providerId="ADAL" clId="{A44C77BA-9586-4BE3-9CAB-B5CE661C58D4}" dt="2021-01-05T11:02:13.011" v="1227" actId="20577"/>
        <pc:sldMkLst>
          <pc:docMk/>
          <pc:sldMk cId="3371751205" sldId="283"/>
        </pc:sldMkLst>
        <pc:spChg chg="mod">
          <ac:chgData name="Dewick, Tony (Trade)" userId="81850dec-ffe2-4dbc-b4c5-7c024e8e719d" providerId="ADAL" clId="{A44C77BA-9586-4BE3-9CAB-B5CE661C58D4}" dt="2021-01-05T11:00:39.354" v="1118" actId="20577"/>
          <ac:spMkLst>
            <pc:docMk/>
            <pc:sldMk cId="3371751205" sldId="283"/>
            <ac:spMk id="4" creationId="{AC62EB69-7ABB-C242-B87A-7FFFF141A072}"/>
          </ac:spMkLst>
        </pc:spChg>
        <pc:spChg chg="mod">
          <ac:chgData name="Dewick, Tony (Trade)" userId="81850dec-ffe2-4dbc-b4c5-7c024e8e719d" providerId="ADAL" clId="{A44C77BA-9586-4BE3-9CAB-B5CE661C58D4}" dt="2021-01-05T11:02:13.011" v="1227" actId="20577"/>
          <ac:spMkLst>
            <pc:docMk/>
            <pc:sldMk cId="3371751205" sldId="283"/>
            <ac:spMk id="7" creationId="{B23BFD8A-FECE-0948-A4AD-29D115EE69FE}"/>
          </ac:spMkLst>
        </pc:spChg>
      </pc:sldChg>
    </pc:docChg>
  </pc:docChgLst>
  <pc:docChgLst>
    <pc:chgData name="Dewick, Tony (Trade)" userId="S::tony.dewick@trade.gov.uk::81850dec-ffe2-4dbc-b4c5-7c024e8e719d" providerId="AD" clId="Web-{84A0FC09-72A6-7D13-523A-F0E669C12E16}"/>
    <pc:docChg chg="modSld">
      <pc:chgData name="Dewick, Tony (Trade)" userId="S::tony.dewick@trade.gov.uk::81850dec-ffe2-4dbc-b4c5-7c024e8e719d" providerId="AD" clId="Web-{84A0FC09-72A6-7D13-523A-F0E669C12E16}" dt="2021-01-12T07:53:29.660" v="60" actId="20577"/>
      <pc:docMkLst>
        <pc:docMk/>
      </pc:docMkLst>
      <pc:sldChg chg="modSp">
        <pc:chgData name="Dewick, Tony (Trade)" userId="S::tony.dewick@trade.gov.uk::81850dec-ffe2-4dbc-b4c5-7c024e8e719d" providerId="AD" clId="Web-{84A0FC09-72A6-7D13-523A-F0E669C12E16}" dt="2021-01-12T07:45:40.650" v="4" actId="20577"/>
        <pc:sldMkLst>
          <pc:docMk/>
          <pc:sldMk cId="2480416134" sldId="263"/>
        </pc:sldMkLst>
        <pc:spChg chg="mod">
          <ac:chgData name="Dewick, Tony (Trade)" userId="S::tony.dewick@trade.gov.uk::81850dec-ffe2-4dbc-b4c5-7c024e8e719d" providerId="AD" clId="Web-{84A0FC09-72A6-7D13-523A-F0E669C12E16}" dt="2021-01-12T07:45:40.650" v="4" actId="20577"/>
          <ac:spMkLst>
            <pc:docMk/>
            <pc:sldMk cId="2480416134" sldId="263"/>
            <ac:spMk id="2" creationId="{94ACFAED-6F60-B446-9A72-51440D993E42}"/>
          </ac:spMkLst>
        </pc:spChg>
      </pc:sldChg>
      <pc:sldChg chg="modSp">
        <pc:chgData name="Dewick, Tony (Trade)" userId="S::tony.dewick@trade.gov.uk::81850dec-ffe2-4dbc-b4c5-7c024e8e719d" providerId="AD" clId="Web-{84A0FC09-72A6-7D13-523A-F0E669C12E16}" dt="2021-01-12T07:49:20.288" v="16" actId="20577"/>
        <pc:sldMkLst>
          <pc:docMk/>
          <pc:sldMk cId="568393187" sldId="264"/>
        </pc:sldMkLst>
        <pc:spChg chg="mod">
          <ac:chgData name="Dewick, Tony (Trade)" userId="S::tony.dewick@trade.gov.uk::81850dec-ffe2-4dbc-b4c5-7c024e8e719d" providerId="AD" clId="Web-{84A0FC09-72A6-7D13-523A-F0E669C12E16}" dt="2021-01-12T07:49:20.288" v="16" actId="20577"/>
          <ac:spMkLst>
            <pc:docMk/>
            <pc:sldMk cId="568393187" sldId="264"/>
            <ac:spMk id="2" creationId="{94ACFAED-6F60-B446-9A72-51440D993E42}"/>
          </ac:spMkLst>
        </pc:spChg>
      </pc:sldChg>
      <pc:sldChg chg="modSp">
        <pc:chgData name="Dewick, Tony (Trade)" userId="S::tony.dewick@trade.gov.uk::81850dec-ffe2-4dbc-b4c5-7c024e8e719d" providerId="AD" clId="Web-{84A0FC09-72A6-7D13-523A-F0E669C12E16}" dt="2021-01-12T07:48:07.929" v="14" actId="20577"/>
        <pc:sldMkLst>
          <pc:docMk/>
          <pc:sldMk cId="3685498086" sldId="268"/>
        </pc:sldMkLst>
        <pc:spChg chg="mod">
          <ac:chgData name="Dewick, Tony (Trade)" userId="S::tony.dewick@trade.gov.uk::81850dec-ffe2-4dbc-b4c5-7c024e8e719d" providerId="AD" clId="Web-{84A0FC09-72A6-7D13-523A-F0E669C12E16}" dt="2021-01-12T07:48:07.929" v="14" actId="20577"/>
          <ac:spMkLst>
            <pc:docMk/>
            <pc:sldMk cId="3685498086" sldId="268"/>
            <ac:spMk id="2" creationId="{94ACFAED-6F60-B446-9A72-51440D993E42}"/>
          </ac:spMkLst>
        </pc:spChg>
      </pc:sldChg>
      <pc:sldChg chg="modSp">
        <pc:chgData name="Dewick, Tony (Trade)" userId="S::tony.dewick@trade.gov.uk::81850dec-ffe2-4dbc-b4c5-7c024e8e719d" providerId="AD" clId="Web-{84A0FC09-72A6-7D13-523A-F0E669C12E16}" dt="2021-01-12T07:53:29.660" v="60" actId="20577"/>
        <pc:sldMkLst>
          <pc:docMk/>
          <pc:sldMk cId="1027793343" sldId="278"/>
        </pc:sldMkLst>
        <pc:spChg chg="mod">
          <ac:chgData name="Dewick, Tony (Trade)" userId="S::tony.dewick@trade.gov.uk::81850dec-ffe2-4dbc-b4c5-7c024e8e719d" providerId="AD" clId="Web-{84A0FC09-72A6-7D13-523A-F0E669C12E16}" dt="2021-01-12T07:53:29.660" v="60" actId="20577"/>
          <ac:spMkLst>
            <pc:docMk/>
            <pc:sldMk cId="1027793343" sldId="278"/>
            <ac:spMk id="2" creationId="{94ACFAED-6F60-B446-9A72-51440D993E4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A4F50-0621-4FA4-9074-595A34A053A0}" type="datetimeFigureOut">
              <a:rPr lang="en-GB" smtClean="0"/>
              <a:t>11/01/2021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FA8900-4FF6-455A-BBAD-2C0004AB0F72}" type="slidenum">
              <a:rPr lang="en-GB" smtClean="0"/>
              <a:t>‹#›</a:t>
            </a:fld>
            <a:endParaRPr lang="en-GB"/>
          </a:p>
        </p:txBody>
      </p:sp>
    </p:spTree>
    <p:extLst>
      <p:ext uri="{BB962C8B-B14F-4D97-AF65-F5344CB8AC3E}">
        <p14:creationId xmlns:p14="http://schemas.microsoft.com/office/powerpoint/2010/main" val="3516699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FA8900-4FF6-455A-BBAD-2C0004AB0F72}" type="slidenum">
              <a:rPr lang="en-GB" smtClean="0"/>
              <a:t>1</a:t>
            </a:fld>
            <a:endParaRPr lang="en-GB"/>
          </a:p>
        </p:txBody>
      </p:sp>
    </p:spTree>
    <p:extLst>
      <p:ext uri="{BB962C8B-B14F-4D97-AF65-F5344CB8AC3E}">
        <p14:creationId xmlns:p14="http://schemas.microsoft.com/office/powerpoint/2010/main" val="1195443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GB" sz="1200">
                <a:latin typeface="Arial" panose="020B0604020202020204" pitchFamily="34" charset="0"/>
                <a:cs typeface="Arial" panose="020B0604020202020204" pitchFamily="34" charset="0"/>
              </a:rPr>
              <a:t>Focus on HGP clients and use of private sector expertise to deliver better VFM and economic impact</a:t>
            </a:r>
          </a:p>
          <a:p>
            <a:pPr marL="342900" indent="-342900">
              <a:buFont typeface="Arial" panose="020B0604020202020204" pitchFamily="34" charset="0"/>
              <a:buChar char="•"/>
            </a:pPr>
            <a:endParaRPr lang="en-GB" sz="12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200">
                <a:latin typeface="Arial" panose="020B0604020202020204" pitchFamily="34" charset="0"/>
                <a:cs typeface="Arial" panose="020B0604020202020204" pitchFamily="34" charset="0"/>
              </a:rPr>
              <a:t>Alignment with HMG Export and Industrial Strategies, LEP and Growth Hub collaboration and drive to improve productivity</a:t>
            </a:r>
          </a:p>
          <a:p>
            <a:pPr marL="342900" indent="-342900">
              <a:buFont typeface="Arial" panose="020B0604020202020204" pitchFamily="34" charset="0"/>
              <a:buChar char="•"/>
            </a:pPr>
            <a:endParaRPr lang="en-GB" sz="12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200">
                <a:latin typeface="Arial" panose="020B0604020202020204" pitchFamily="34" charset="0"/>
                <a:cs typeface="Arial" panose="020B0604020202020204" pitchFamily="34" charset="0"/>
              </a:rPr>
              <a:t>Improve LEP relationships through Governance via PAGs </a:t>
            </a:r>
          </a:p>
          <a:p>
            <a:pPr marL="342900" indent="-342900">
              <a:buFont typeface="Arial" panose="020B0604020202020204" pitchFamily="34" charset="0"/>
              <a:buChar char="•"/>
            </a:pPr>
            <a:endParaRPr lang="en-GB" sz="1200">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14FA8900-4FF6-455A-BBAD-2C0004AB0F72}" type="slidenum">
              <a:rPr lang="en-GB" smtClean="0"/>
              <a:t>2</a:t>
            </a:fld>
            <a:endParaRPr lang="en-GB"/>
          </a:p>
        </p:txBody>
      </p:sp>
    </p:spTree>
    <p:extLst>
      <p:ext uri="{BB962C8B-B14F-4D97-AF65-F5344CB8AC3E}">
        <p14:creationId xmlns:p14="http://schemas.microsoft.com/office/powerpoint/2010/main" val="527397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endParaRPr lang="en-GB" sz="1200">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14FA8900-4FF6-455A-BBAD-2C0004AB0F72}" type="slidenum">
              <a:rPr lang="en-GB" smtClean="0"/>
              <a:t>3</a:t>
            </a:fld>
            <a:endParaRPr lang="en-GB"/>
          </a:p>
        </p:txBody>
      </p:sp>
    </p:spTree>
    <p:extLst>
      <p:ext uri="{BB962C8B-B14F-4D97-AF65-F5344CB8AC3E}">
        <p14:creationId xmlns:p14="http://schemas.microsoft.com/office/powerpoint/2010/main" val="225120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endParaRPr lang="en-GB" sz="1200">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14FA8900-4FF6-455A-BBAD-2C0004AB0F72}" type="slidenum">
              <a:rPr lang="en-GB" smtClean="0"/>
              <a:t>4</a:t>
            </a:fld>
            <a:endParaRPr lang="en-GB"/>
          </a:p>
        </p:txBody>
      </p:sp>
    </p:spTree>
    <p:extLst>
      <p:ext uri="{BB962C8B-B14F-4D97-AF65-F5344CB8AC3E}">
        <p14:creationId xmlns:p14="http://schemas.microsoft.com/office/powerpoint/2010/main" val="1938154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endParaRPr lang="en-GB" sz="1200">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14FA8900-4FF6-455A-BBAD-2C0004AB0F72}" type="slidenum">
              <a:rPr lang="en-GB" smtClean="0"/>
              <a:t>5</a:t>
            </a:fld>
            <a:endParaRPr lang="en-GB"/>
          </a:p>
        </p:txBody>
      </p:sp>
    </p:spTree>
    <p:extLst>
      <p:ext uri="{BB962C8B-B14F-4D97-AF65-F5344CB8AC3E}">
        <p14:creationId xmlns:p14="http://schemas.microsoft.com/office/powerpoint/2010/main" val="1193866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endParaRPr lang="en-GB" sz="1200">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14FA8900-4FF6-455A-BBAD-2C0004AB0F72}" type="slidenum">
              <a:rPr lang="en-GB" smtClean="0"/>
              <a:t>6</a:t>
            </a:fld>
            <a:endParaRPr lang="en-GB"/>
          </a:p>
        </p:txBody>
      </p:sp>
    </p:spTree>
    <p:extLst>
      <p:ext uri="{BB962C8B-B14F-4D97-AF65-F5344CB8AC3E}">
        <p14:creationId xmlns:p14="http://schemas.microsoft.com/office/powerpoint/2010/main" val="2976454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dirty="0"/>
              <a:t>Advice from third party private sector experts to help SMEs prepare for international trade, which may include:- market research, market selection and entry advice, advice on Intellectual Property Rights, cross cultural negotiation support and standards, translation and cultural advice, international trade legal advice, PR support, international social media and search engine </a:t>
            </a:r>
            <a:r>
              <a:rPr lang="en-US" dirty="0" err="1"/>
              <a:t>optimisation</a:t>
            </a:r>
            <a:r>
              <a:rPr lang="en-US" dirty="0"/>
              <a:t>, international marketing, routes to market/agency advice, overseas business</a:t>
            </a:r>
            <a:endParaRPr lang="en-GB" sz="12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14FA8900-4FF6-455A-BBAD-2C0004AB0F72}" type="slidenum">
              <a:rPr lang="en-GB" smtClean="0"/>
              <a:t>7</a:t>
            </a:fld>
            <a:endParaRPr lang="en-GB"/>
          </a:p>
        </p:txBody>
      </p:sp>
    </p:spTree>
    <p:extLst>
      <p:ext uri="{BB962C8B-B14F-4D97-AF65-F5344CB8AC3E}">
        <p14:creationId xmlns:p14="http://schemas.microsoft.com/office/powerpoint/2010/main" val="1694696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endParaRPr lang="en-GB" sz="1200">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14FA8900-4FF6-455A-BBAD-2C0004AB0F72}" type="slidenum">
              <a:rPr lang="en-GB" smtClean="0"/>
              <a:t>8</a:t>
            </a:fld>
            <a:endParaRPr lang="en-GB"/>
          </a:p>
        </p:txBody>
      </p:sp>
    </p:spTree>
    <p:extLst>
      <p:ext uri="{BB962C8B-B14F-4D97-AF65-F5344CB8AC3E}">
        <p14:creationId xmlns:p14="http://schemas.microsoft.com/office/powerpoint/2010/main" val="2842328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endParaRPr lang="en-GB" sz="1200">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14FA8900-4FF6-455A-BBAD-2C0004AB0F72}" type="slidenum">
              <a:rPr lang="en-GB" smtClean="0"/>
              <a:t>10</a:t>
            </a:fld>
            <a:endParaRPr lang="en-GB"/>
          </a:p>
        </p:txBody>
      </p:sp>
    </p:spTree>
    <p:extLst>
      <p:ext uri="{BB962C8B-B14F-4D97-AF65-F5344CB8AC3E}">
        <p14:creationId xmlns:p14="http://schemas.microsoft.com/office/powerpoint/2010/main" val="2333524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AD6E9-CD08-F84C-8E60-C3451C11A5E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E325874B-55FF-524F-B59B-342EF2443C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8081FE8F-0FF2-9D4C-BB44-66F3DD008B6B}"/>
              </a:ext>
            </a:extLst>
          </p:cNvPr>
          <p:cNvSpPr>
            <a:spLocks noGrp="1"/>
          </p:cNvSpPr>
          <p:nvPr>
            <p:ph type="dt" sz="half" idx="10"/>
          </p:nvPr>
        </p:nvSpPr>
        <p:spPr/>
        <p:txBody>
          <a:bodyPr/>
          <a:lstStyle/>
          <a:p>
            <a:fld id="{C2244DBC-ACDE-4C74-AB04-25DF56DE1D76}" type="datetime1">
              <a:rPr lang="en-GB" smtClean="0"/>
              <a:t>11/01/2021</a:t>
            </a:fld>
            <a:endParaRPr lang="en-GB"/>
          </a:p>
        </p:txBody>
      </p:sp>
      <p:sp>
        <p:nvSpPr>
          <p:cNvPr id="5" name="Footer Placeholder 4">
            <a:extLst>
              <a:ext uri="{FF2B5EF4-FFF2-40B4-BE49-F238E27FC236}">
                <a16:creationId xmlns:a16="http://schemas.microsoft.com/office/drawing/2014/main" id="{6D99B16F-71CD-9941-B2C8-8EF0511655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F269B2-EB2F-5E48-9985-BE6BAE5D3667}"/>
              </a:ext>
            </a:extLst>
          </p:cNvPr>
          <p:cNvSpPr>
            <a:spLocks noGrp="1"/>
          </p:cNvSpPr>
          <p:nvPr>
            <p:ph type="sldNum" sz="quarter" idx="12"/>
          </p:nvPr>
        </p:nvSpPr>
        <p:spPr/>
        <p:txBody>
          <a:bodyPr/>
          <a:lstStyle>
            <a:lvl1pPr>
              <a:defRPr sz="1400" b="1">
                <a:solidFill>
                  <a:schemeClr val="bg1"/>
                </a:solidFill>
              </a:defRPr>
            </a:lvl1pPr>
          </a:lstStyle>
          <a:p>
            <a:fld id="{12D90897-4508-114E-910D-C4A9217F3680}" type="slidenum">
              <a:rPr lang="en-GB" smtClean="0"/>
              <a:pPr/>
              <a:t>‹#›</a:t>
            </a:fld>
            <a:endParaRPr lang="en-GB"/>
          </a:p>
        </p:txBody>
      </p:sp>
    </p:spTree>
    <p:extLst>
      <p:ext uri="{BB962C8B-B14F-4D97-AF65-F5344CB8AC3E}">
        <p14:creationId xmlns:p14="http://schemas.microsoft.com/office/powerpoint/2010/main" val="2055328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92D-0E46-5E42-9E6B-C5C94913FC0E}"/>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B2515A7-3F3D-3947-BE5A-EDB6FF514CE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2744994-385E-D543-8C19-0F79BB09751D}"/>
              </a:ext>
            </a:extLst>
          </p:cNvPr>
          <p:cNvSpPr>
            <a:spLocks noGrp="1"/>
          </p:cNvSpPr>
          <p:nvPr>
            <p:ph type="dt" sz="half" idx="10"/>
          </p:nvPr>
        </p:nvSpPr>
        <p:spPr/>
        <p:txBody>
          <a:bodyPr/>
          <a:lstStyle/>
          <a:p>
            <a:fld id="{5549DE01-CE42-47AE-99E4-85C68B6180E2}" type="datetime1">
              <a:rPr lang="en-GB" smtClean="0"/>
              <a:t>11/01/2021</a:t>
            </a:fld>
            <a:endParaRPr lang="en-GB"/>
          </a:p>
        </p:txBody>
      </p:sp>
      <p:sp>
        <p:nvSpPr>
          <p:cNvPr id="5" name="Footer Placeholder 4">
            <a:extLst>
              <a:ext uri="{FF2B5EF4-FFF2-40B4-BE49-F238E27FC236}">
                <a16:creationId xmlns:a16="http://schemas.microsoft.com/office/drawing/2014/main" id="{8530D650-E960-7343-B1B2-594A0EED8D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43B034-AA02-884E-A5E5-51B07D4A0703}"/>
              </a:ext>
            </a:extLst>
          </p:cNvPr>
          <p:cNvSpPr>
            <a:spLocks noGrp="1"/>
          </p:cNvSpPr>
          <p:nvPr>
            <p:ph type="sldNum" sz="quarter" idx="12"/>
          </p:nvPr>
        </p:nvSpPr>
        <p:spPr/>
        <p:txBody>
          <a:bodyPr/>
          <a:lstStyle/>
          <a:p>
            <a:fld id="{12D90897-4508-114E-910D-C4A9217F3680}" type="slidenum">
              <a:rPr lang="en-GB" smtClean="0"/>
              <a:t>‹#›</a:t>
            </a:fld>
            <a:endParaRPr lang="en-GB"/>
          </a:p>
        </p:txBody>
      </p:sp>
    </p:spTree>
    <p:extLst>
      <p:ext uri="{BB962C8B-B14F-4D97-AF65-F5344CB8AC3E}">
        <p14:creationId xmlns:p14="http://schemas.microsoft.com/office/powerpoint/2010/main" val="1736595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B3A040-773B-2944-BBBC-2007A31BAEC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0C94C27-1227-B14E-91C3-4C9FF92C228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F7473EF-E776-CE41-A474-3DF9B64E5E1D}"/>
              </a:ext>
            </a:extLst>
          </p:cNvPr>
          <p:cNvSpPr>
            <a:spLocks noGrp="1"/>
          </p:cNvSpPr>
          <p:nvPr>
            <p:ph type="dt" sz="half" idx="10"/>
          </p:nvPr>
        </p:nvSpPr>
        <p:spPr/>
        <p:txBody>
          <a:bodyPr/>
          <a:lstStyle/>
          <a:p>
            <a:fld id="{3CBCC8B1-39E8-4861-977D-41C08F042138}" type="datetime1">
              <a:rPr lang="en-GB" smtClean="0"/>
              <a:t>11/01/2021</a:t>
            </a:fld>
            <a:endParaRPr lang="en-GB"/>
          </a:p>
        </p:txBody>
      </p:sp>
      <p:sp>
        <p:nvSpPr>
          <p:cNvPr id="5" name="Footer Placeholder 4">
            <a:extLst>
              <a:ext uri="{FF2B5EF4-FFF2-40B4-BE49-F238E27FC236}">
                <a16:creationId xmlns:a16="http://schemas.microsoft.com/office/drawing/2014/main" id="{58A515B9-2642-C84A-8AB5-FE7B3FB59C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499173-8C49-9347-8598-A15971CA0AB0}"/>
              </a:ext>
            </a:extLst>
          </p:cNvPr>
          <p:cNvSpPr>
            <a:spLocks noGrp="1"/>
          </p:cNvSpPr>
          <p:nvPr>
            <p:ph type="sldNum" sz="quarter" idx="12"/>
          </p:nvPr>
        </p:nvSpPr>
        <p:spPr/>
        <p:txBody>
          <a:bodyPr/>
          <a:lstStyle/>
          <a:p>
            <a:fld id="{12D90897-4508-114E-910D-C4A9217F3680}" type="slidenum">
              <a:rPr lang="en-GB" smtClean="0"/>
              <a:t>‹#›</a:t>
            </a:fld>
            <a:endParaRPr lang="en-GB"/>
          </a:p>
        </p:txBody>
      </p:sp>
    </p:spTree>
    <p:extLst>
      <p:ext uri="{BB962C8B-B14F-4D97-AF65-F5344CB8AC3E}">
        <p14:creationId xmlns:p14="http://schemas.microsoft.com/office/powerpoint/2010/main" val="716055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2FD9D-87B2-1B44-9176-631C7B136B7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7C82C15-7BDE-914D-AEA3-11C61E436E6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884E9F8-E21E-A94C-B6FC-9BDA470441AF}"/>
              </a:ext>
            </a:extLst>
          </p:cNvPr>
          <p:cNvSpPr>
            <a:spLocks noGrp="1"/>
          </p:cNvSpPr>
          <p:nvPr>
            <p:ph type="dt" sz="half" idx="10"/>
          </p:nvPr>
        </p:nvSpPr>
        <p:spPr/>
        <p:txBody>
          <a:bodyPr/>
          <a:lstStyle/>
          <a:p>
            <a:fld id="{2491C7A7-BB9F-42B0-A794-B9CE821C20C6}" type="datetime1">
              <a:rPr lang="en-GB" smtClean="0"/>
              <a:t>11/01/2021</a:t>
            </a:fld>
            <a:endParaRPr lang="en-GB"/>
          </a:p>
        </p:txBody>
      </p:sp>
      <p:sp>
        <p:nvSpPr>
          <p:cNvPr id="5" name="Footer Placeholder 4">
            <a:extLst>
              <a:ext uri="{FF2B5EF4-FFF2-40B4-BE49-F238E27FC236}">
                <a16:creationId xmlns:a16="http://schemas.microsoft.com/office/drawing/2014/main" id="{8C47BC86-C9E3-624A-A479-037077F8A2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C6F7C5-653A-1A4B-B345-71A21711E3A5}"/>
              </a:ext>
            </a:extLst>
          </p:cNvPr>
          <p:cNvSpPr>
            <a:spLocks noGrp="1"/>
          </p:cNvSpPr>
          <p:nvPr>
            <p:ph type="sldNum" sz="quarter" idx="12"/>
          </p:nvPr>
        </p:nvSpPr>
        <p:spPr/>
        <p:txBody>
          <a:bodyPr/>
          <a:lstStyle/>
          <a:p>
            <a:fld id="{12D90897-4508-114E-910D-C4A9217F3680}" type="slidenum">
              <a:rPr lang="en-GB" smtClean="0"/>
              <a:t>‹#›</a:t>
            </a:fld>
            <a:endParaRPr lang="en-GB"/>
          </a:p>
        </p:txBody>
      </p:sp>
    </p:spTree>
    <p:extLst>
      <p:ext uri="{BB962C8B-B14F-4D97-AF65-F5344CB8AC3E}">
        <p14:creationId xmlns:p14="http://schemas.microsoft.com/office/powerpoint/2010/main" val="58078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4FED-44A0-654E-96DA-7A15FA9F5B6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4F9CCC16-45D4-8241-922F-BFA0F9430A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F3F6B0A-F327-874C-AE57-D488355E7D4D}"/>
              </a:ext>
            </a:extLst>
          </p:cNvPr>
          <p:cNvSpPr>
            <a:spLocks noGrp="1"/>
          </p:cNvSpPr>
          <p:nvPr>
            <p:ph type="dt" sz="half" idx="10"/>
          </p:nvPr>
        </p:nvSpPr>
        <p:spPr/>
        <p:txBody>
          <a:bodyPr/>
          <a:lstStyle/>
          <a:p>
            <a:fld id="{33162E12-2414-4E4C-BFB4-CAAF825FEFFF}" type="datetime1">
              <a:rPr lang="en-GB" smtClean="0"/>
              <a:t>11/01/2021</a:t>
            </a:fld>
            <a:endParaRPr lang="en-GB"/>
          </a:p>
        </p:txBody>
      </p:sp>
      <p:sp>
        <p:nvSpPr>
          <p:cNvPr id="5" name="Footer Placeholder 4">
            <a:extLst>
              <a:ext uri="{FF2B5EF4-FFF2-40B4-BE49-F238E27FC236}">
                <a16:creationId xmlns:a16="http://schemas.microsoft.com/office/drawing/2014/main" id="{46F0F037-5C2E-D147-AC04-F758AF341B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F1394B-1997-1242-8263-2CB3F02BAE26}"/>
              </a:ext>
            </a:extLst>
          </p:cNvPr>
          <p:cNvSpPr>
            <a:spLocks noGrp="1"/>
          </p:cNvSpPr>
          <p:nvPr>
            <p:ph type="sldNum" sz="quarter" idx="12"/>
          </p:nvPr>
        </p:nvSpPr>
        <p:spPr/>
        <p:txBody>
          <a:bodyPr/>
          <a:lstStyle/>
          <a:p>
            <a:fld id="{12D90897-4508-114E-910D-C4A9217F3680}" type="slidenum">
              <a:rPr lang="en-GB" smtClean="0"/>
              <a:t>‹#›</a:t>
            </a:fld>
            <a:endParaRPr lang="en-GB"/>
          </a:p>
        </p:txBody>
      </p:sp>
    </p:spTree>
    <p:extLst>
      <p:ext uri="{BB962C8B-B14F-4D97-AF65-F5344CB8AC3E}">
        <p14:creationId xmlns:p14="http://schemas.microsoft.com/office/powerpoint/2010/main" val="1841395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CD3DE-5807-7243-884B-C71CD2F1886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93FA9C6-F33B-DE4C-9AC8-CCA16B4CBED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53C02C42-10C8-FB44-B9F9-9D3464937C0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31248315-79C0-0544-BDC9-03F8F8410763}"/>
              </a:ext>
            </a:extLst>
          </p:cNvPr>
          <p:cNvSpPr>
            <a:spLocks noGrp="1"/>
          </p:cNvSpPr>
          <p:nvPr>
            <p:ph type="dt" sz="half" idx="10"/>
          </p:nvPr>
        </p:nvSpPr>
        <p:spPr/>
        <p:txBody>
          <a:bodyPr/>
          <a:lstStyle/>
          <a:p>
            <a:fld id="{D65981F9-7167-45D5-A574-E775C2B221E1}" type="datetime1">
              <a:rPr lang="en-GB" smtClean="0"/>
              <a:t>11/01/2021</a:t>
            </a:fld>
            <a:endParaRPr lang="en-GB"/>
          </a:p>
        </p:txBody>
      </p:sp>
      <p:sp>
        <p:nvSpPr>
          <p:cNvPr id="6" name="Footer Placeholder 5">
            <a:extLst>
              <a:ext uri="{FF2B5EF4-FFF2-40B4-BE49-F238E27FC236}">
                <a16:creationId xmlns:a16="http://schemas.microsoft.com/office/drawing/2014/main" id="{FA7C3145-985F-9F4E-A151-3D17CCA631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174F704-6BEB-8743-B34A-14F92AE6B514}"/>
              </a:ext>
            </a:extLst>
          </p:cNvPr>
          <p:cNvSpPr>
            <a:spLocks noGrp="1"/>
          </p:cNvSpPr>
          <p:nvPr>
            <p:ph type="sldNum" sz="quarter" idx="12"/>
          </p:nvPr>
        </p:nvSpPr>
        <p:spPr/>
        <p:txBody>
          <a:bodyPr/>
          <a:lstStyle/>
          <a:p>
            <a:fld id="{12D90897-4508-114E-910D-C4A9217F3680}" type="slidenum">
              <a:rPr lang="en-GB" smtClean="0"/>
              <a:t>‹#›</a:t>
            </a:fld>
            <a:endParaRPr lang="en-GB"/>
          </a:p>
        </p:txBody>
      </p:sp>
    </p:spTree>
    <p:extLst>
      <p:ext uri="{BB962C8B-B14F-4D97-AF65-F5344CB8AC3E}">
        <p14:creationId xmlns:p14="http://schemas.microsoft.com/office/powerpoint/2010/main" val="1106059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6E08E-5EC7-A84B-A502-2A21A29F7531}"/>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23B9BB46-6280-7D42-A3D5-C8397172D8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601B778-23CF-034A-97EC-1B429BBF4C8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DD9BED08-4D88-1240-9413-63C51A6A60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BD1BB39-F47D-EC4A-9DC9-91ADD0489D2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6A89C19-0290-514D-B3DE-B8E691B7CE1D}"/>
              </a:ext>
            </a:extLst>
          </p:cNvPr>
          <p:cNvSpPr>
            <a:spLocks noGrp="1"/>
          </p:cNvSpPr>
          <p:nvPr>
            <p:ph type="dt" sz="half" idx="10"/>
          </p:nvPr>
        </p:nvSpPr>
        <p:spPr/>
        <p:txBody>
          <a:bodyPr/>
          <a:lstStyle/>
          <a:p>
            <a:fld id="{0EA6C470-18DB-4C4D-B381-29232AD33885}" type="datetime1">
              <a:rPr lang="en-GB" smtClean="0"/>
              <a:t>11/01/2021</a:t>
            </a:fld>
            <a:endParaRPr lang="en-GB"/>
          </a:p>
        </p:txBody>
      </p:sp>
      <p:sp>
        <p:nvSpPr>
          <p:cNvPr id="8" name="Footer Placeholder 7">
            <a:extLst>
              <a:ext uri="{FF2B5EF4-FFF2-40B4-BE49-F238E27FC236}">
                <a16:creationId xmlns:a16="http://schemas.microsoft.com/office/drawing/2014/main" id="{453B0161-5D99-0C4F-AC64-BC681BF29B1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C673675-23AB-1E47-BA97-BD3A01BFF695}"/>
              </a:ext>
            </a:extLst>
          </p:cNvPr>
          <p:cNvSpPr>
            <a:spLocks noGrp="1"/>
          </p:cNvSpPr>
          <p:nvPr>
            <p:ph type="sldNum" sz="quarter" idx="12"/>
          </p:nvPr>
        </p:nvSpPr>
        <p:spPr/>
        <p:txBody>
          <a:bodyPr/>
          <a:lstStyle/>
          <a:p>
            <a:fld id="{12D90897-4508-114E-910D-C4A9217F3680}" type="slidenum">
              <a:rPr lang="en-GB" smtClean="0"/>
              <a:t>‹#›</a:t>
            </a:fld>
            <a:endParaRPr lang="en-GB"/>
          </a:p>
        </p:txBody>
      </p:sp>
    </p:spTree>
    <p:extLst>
      <p:ext uri="{BB962C8B-B14F-4D97-AF65-F5344CB8AC3E}">
        <p14:creationId xmlns:p14="http://schemas.microsoft.com/office/powerpoint/2010/main" val="2931395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91DB-DEEA-6A49-B86D-1064B626E86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0610C0E-8B9C-A249-B0F3-CB50F89D6056}"/>
              </a:ext>
            </a:extLst>
          </p:cNvPr>
          <p:cNvSpPr>
            <a:spLocks noGrp="1"/>
          </p:cNvSpPr>
          <p:nvPr>
            <p:ph type="dt" sz="half" idx="10"/>
          </p:nvPr>
        </p:nvSpPr>
        <p:spPr/>
        <p:txBody>
          <a:bodyPr/>
          <a:lstStyle/>
          <a:p>
            <a:fld id="{98FC578D-1271-4999-9AA9-6BBE5767553D}" type="datetime1">
              <a:rPr lang="en-GB" smtClean="0"/>
              <a:t>11/01/2021</a:t>
            </a:fld>
            <a:endParaRPr lang="en-GB"/>
          </a:p>
        </p:txBody>
      </p:sp>
      <p:sp>
        <p:nvSpPr>
          <p:cNvPr id="4" name="Footer Placeholder 3">
            <a:extLst>
              <a:ext uri="{FF2B5EF4-FFF2-40B4-BE49-F238E27FC236}">
                <a16:creationId xmlns:a16="http://schemas.microsoft.com/office/drawing/2014/main" id="{96BC24A2-E9C3-B94E-94B9-825262164B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E899A7F-783D-C341-A5EB-3D9C9521A4A7}"/>
              </a:ext>
            </a:extLst>
          </p:cNvPr>
          <p:cNvSpPr>
            <a:spLocks noGrp="1"/>
          </p:cNvSpPr>
          <p:nvPr>
            <p:ph type="sldNum" sz="quarter" idx="12"/>
          </p:nvPr>
        </p:nvSpPr>
        <p:spPr/>
        <p:txBody>
          <a:bodyPr/>
          <a:lstStyle/>
          <a:p>
            <a:fld id="{12D90897-4508-114E-910D-C4A9217F3680}" type="slidenum">
              <a:rPr lang="en-GB" smtClean="0"/>
              <a:t>‹#›</a:t>
            </a:fld>
            <a:endParaRPr lang="en-GB"/>
          </a:p>
        </p:txBody>
      </p:sp>
    </p:spTree>
    <p:extLst>
      <p:ext uri="{BB962C8B-B14F-4D97-AF65-F5344CB8AC3E}">
        <p14:creationId xmlns:p14="http://schemas.microsoft.com/office/powerpoint/2010/main" val="1188510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A1498A-6481-0341-913D-355B134CBA88}"/>
              </a:ext>
            </a:extLst>
          </p:cNvPr>
          <p:cNvSpPr>
            <a:spLocks noGrp="1"/>
          </p:cNvSpPr>
          <p:nvPr>
            <p:ph type="dt" sz="half" idx="10"/>
          </p:nvPr>
        </p:nvSpPr>
        <p:spPr/>
        <p:txBody>
          <a:bodyPr/>
          <a:lstStyle/>
          <a:p>
            <a:fld id="{044E64D9-C660-493A-922F-41349268F695}" type="datetime1">
              <a:rPr lang="en-GB" smtClean="0"/>
              <a:t>11/01/2021</a:t>
            </a:fld>
            <a:endParaRPr lang="en-GB"/>
          </a:p>
        </p:txBody>
      </p:sp>
      <p:sp>
        <p:nvSpPr>
          <p:cNvPr id="3" name="Footer Placeholder 2">
            <a:extLst>
              <a:ext uri="{FF2B5EF4-FFF2-40B4-BE49-F238E27FC236}">
                <a16:creationId xmlns:a16="http://schemas.microsoft.com/office/drawing/2014/main" id="{5EB6628C-580B-DE43-A3FD-2B99D125C2A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38656C1-6287-FE4A-892F-D20685FF9323}"/>
              </a:ext>
            </a:extLst>
          </p:cNvPr>
          <p:cNvSpPr>
            <a:spLocks noGrp="1"/>
          </p:cNvSpPr>
          <p:nvPr>
            <p:ph type="sldNum" sz="quarter" idx="12"/>
          </p:nvPr>
        </p:nvSpPr>
        <p:spPr/>
        <p:txBody>
          <a:bodyPr/>
          <a:lstStyle/>
          <a:p>
            <a:fld id="{12D90897-4508-114E-910D-C4A9217F3680}" type="slidenum">
              <a:rPr lang="en-GB" smtClean="0"/>
              <a:t>‹#›</a:t>
            </a:fld>
            <a:endParaRPr lang="en-GB"/>
          </a:p>
        </p:txBody>
      </p:sp>
    </p:spTree>
    <p:extLst>
      <p:ext uri="{BB962C8B-B14F-4D97-AF65-F5344CB8AC3E}">
        <p14:creationId xmlns:p14="http://schemas.microsoft.com/office/powerpoint/2010/main" val="53860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61262-AC41-8741-BC3F-EA9819EB005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AE87DFAC-F1CB-0749-950F-6A729B8DC3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B1AE5B4B-5001-1040-BA30-BC54CACD4B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0DB630D-9E99-CE43-ADCC-C5B53AD15041}"/>
              </a:ext>
            </a:extLst>
          </p:cNvPr>
          <p:cNvSpPr>
            <a:spLocks noGrp="1"/>
          </p:cNvSpPr>
          <p:nvPr>
            <p:ph type="dt" sz="half" idx="10"/>
          </p:nvPr>
        </p:nvSpPr>
        <p:spPr/>
        <p:txBody>
          <a:bodyPr/>
          <a:lstStyle/>
          <a:p>
            <a:fld id="{EF77A3E9-432A-4927-AAA8-356E29C1C3B4}" type="datetime1">
              <a:rPr lang="en-GB" smtClean="0"/>
              <a:t>11/01/2021</a:t>
            </a:fld>
            <a:endParaRPr lang="en-GB"/>
          </a:p>
        </p:txBody>
      </p:sp>
      <p:sp>
        <p:nvSpPr>
          <p:cNvPr id="6" name="Footer Placeholder 5">
            <a:extLst>
              <a:ext uri="{FF2B5EF4-FFF2-40B4-BE49-F238E27FC236}">
                <a16:creationId xmlns:a16="http://schemas.microsoft.com/office/drawing/2014/main" id="{048E4018-7646-D740-A9D0-F1E53FFE13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573183-7D84-D744-884C-894B6E8A8709}"/>
              </a:ext>
            </a:extLst>
          </p:cNvPr>
          <p:cNvSpPr>
            <a:spLocks noGrp="1"/>
          </p:cNvSpPr>
          <p:nvPr>
            <p:ph type="sldNum" sz="quarter" idx="12"/>
          </p:nvPr>
        </p:nvSpPr>
        <p:spPr/>
        <p:txBody>
          <a:bodyPr/>
          <a:lstStyle/>
          <a:p>
            <a:fld id="{12D90897-4508-114E-910D-C4A9217F3680}" type="slidenum">
              <a:rPr lang="en-GB" smtClean="0"/>
              <a:t>‹#›</a:t>
            </a:fld>
            <a:endParaRPr lang="en-GB"/>
          </a:p>
        </p:txBody>
      </p:sp>
    </p:spTree>
    <p:extLst>
      <p:ext uri="{BB962C8B-B14F-4D97-AF65-F5344CB8AC3E}">
        <p14:creationId xmlns:p14="http://schemas.microsoft.com/office/powerpoint/2010/main" val="362846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2C1C8-B566-6E47-B8AB-426B561DC16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7C45A358-B4AC-E94A-893A-EE728A660D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EE393D5-B3DD-FF41-AD80-697500DD4B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FE4D5FA-56F9-BD4E-ACB2-8762AF0ECA0C}"/>
              </a:ext>
            </a:extLst>
          </p:cNvPr>
          <p:cNvSpPr>
            <a:spLocks noGrp="1"/>
          </p:cNvSpPr>
          <p:nvPr>
            <p:ph type="dt" sz="half" idx="10"/>
          </p:nvPr>
        </p:nvSpPr>
        <p:spPr/>
        <p:txBody>
          <a:bodyPr/>
          <a:lstStyle/>
          <a:p>
            <a:fld id="{4F0F71B8-E918-4BDA-B19D-EBAE41A09C16}" type="datetime1">
              <a:rPr lang="en-GB" smtClean="0"/>
              <a:t>11/01/2021</a:t>
            </a:fld>
            <a:endParaRPr lang="en-GB"/>
          </a:p>
        </p:txBody>
      </p:sp>
      <p:sp>
        <p:nvSpPr>
          <p:cNvPr id="6" name="Footer Placeholder 5">
            <a:extLst>
              <a:ext uri="{FF2B5EF4-FFF2-40B4-BE49-F238E27FC236}">
                <a16:creationId xmlns:a16="http://schemas.microsoft.com/office/drawing/2014/main" id="{EDFD2D54-7D5A-4A47-ACFF-47279BF1D92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41BC82-DDDE-3548-9A60-AFFE8807D97C}"/>
              </a:ext>
            </a:extLst>
          </p:cNvPr>
          <p:cNvSpPr>
            <a:spLocks noGrp="1"/>
          </p:cNvSpPr>
          <p:nvPr>
            <p:ph type="sldNum" sz="quarter" idx="12"/>
          </p:nvPr>
        </p:nvSpPr>
        <p:spPr/>
        <p:txBody>
          <a:bodyPr/>
          <a:lstStyle/>
          <a:p>
            <a:fld id="{12D90897-4508-114E-910D-C4A9217F3680}" type="slidenum">
              <a:rPr lang="en-GB" smtClean="0"/>
              <a:t>‹#›</a:t>
            </a:fld>
            <a:endParaRPr lang="en-GB"/>
          </a:p>
        </p:txBody>
      </p:sp>
    </p:spTree>
    <p:extLst>
      <p:ext uri="{BB962C8B-B14F-4D97-AF65-F5344CB8AC3E}">
        <p14:creationId xmlns:p14="http://schemas.microsoft.com/office/powerpoint/2010/main" val="3871750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AFF66A-03B5-7346-9ACA-EA91A9870D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BAB1533-20E1-E649-AE57-FDE03F4E04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0CCE145-6F3F-7B46-92AA-10B8360158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1B432-4FDF-4CCE-B2F2-04072C7682D2}" type="datetime1">
              <a:rPr lang="en-GB" smtClean="0"/>
              <a:t>11/01/2021</a:t>
            </a:fld>
            <a:endParaRPr lang="en-GB"/>
          </a:p>
        </p:txBody>
      </p:sp>
      <p:sp>
        <p:nvSpPr>
          <p:cNvPr id="5" name="Footer Placeholder 4">
            <a:extLst>
              <a:ext uri="{FF2B5EF4-FFF2-40B4-BE49-F238E27FC236}">
                <a16:creationId xmlns:a16="http://schemas.microsoft.com/office/drawing/2014/main" id="{DDBEADB3-7E5D-6147-BDC2-E4EE5CA174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3321E67-8F0B-3B48-94C5-7A29A7BA3A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90897-4508-114E-910D-C4A9217F3680}" type="slidenum">
              <a:rPr lang="en-GB" smtClean="0"/>
              <a:t>‹#›</a:t>
            </a:fld>
            <a:endParaRPr lang="en-GB"/>
          </a:p>
        </p:txBody>
      </p:sp>
    </p:spTree>
    <p:extLst>
      <p:ext uri="{BB962C8B-B14F-4D97-AF65-F5344CB8AC3E}">
        <p14:creationId xmlns:p14="http://schemas.microsoft.com/office/powerpoint/2010/main" val="4292538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D7527C17-EFF3-9C4C-84C6-BFCAE1B6B130}"/>
              </a:ext>
            </a:extLst>
          </p:cNvPr>
          <p:cNvGrpSpPr/>
          <p:nvPr/>
        </p:nvGrpSpPr>
        <p:grpSpPr>
          <a:xfrm>
            <a:off x="0" y="1079291"/>
            <a:ext cx="12192000" cy="5778709"/>
            <a:chOff x="0" y="1079291"/>
            <a:chExt cx="12192000" cy="5778709"/>
          </a:xfrm>
        </p:grpSpPr>
        <p:sp>
          <p:nvSpPr>
            <p:cNvPr id="4" name="Rectangle 3">
              <a:extLst>
                <a:ext uri="{FF2B5EF4-FFF2-40B4-BE49-F238E27FC236}">
                  <a16:creationId xmlns:a16="http://schemas.microsoft.com/office/drawing/2014/main" id="{AC62EB69-7ABB-C242-B87A-7FFFF141A072}"/>
                </a:ext>
              </a:extLst>
            </p:cNvPr>
            <p:cNvSpPr/>
            <p:nvPr/>
          </p:nvSpPr>
          <p:spPr>
            <a:xfrm>
              <a:off x="0" y="1079291"/>
              <a:ext cx="12192000" cy="4643414"/>
            </a:xfrm>
            <a:prstGeom prst="rect">
              <a:avLst/>
            </a:prstGeom>
            <a:solidFill>
              <a:srgbClr val="C520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1" name="Group 10">
              <a:extLst>
                <a:ext uri="{FF2B5EF4-FFF2-40B4-BE49-F238E27FC236}">
                  <a16:creationId xmlns:a16="http://schemas.microsoft.com/office/drawing/2014/main" id="{8E6BCE0F-87B7-4144-A02C-4E85EEF5C488}"/>
                </a:ext>
              </a:extLst>
            </p:cNvPr>
            <p:cNvGrpSpPr/>
            <p:nvPr/>
          </p:nvGrpSpPr>
          <p:grpSpPr>
            <a:xfrm>
              <a:off x="0" y="4942863"/>
              <a:ext cx="12192000" cy="1915137"/>
              <a:chOff x="0" y="4942863"/>
              <a:chExt cx="12192000" cy="1915137"/>
            </a:xfrm>
          </p:grpSpPr>
          <p:sp>
            <p:nvSpPr>
              <p:cNvPr id="5" name="Rectangle 4">
                <a:extLst>
                  <a:ext uri="{FF2B5EF4-FFF2-40B4-BE49-F238E27FC236}">
                    <a16:creationId xmlns:a16="http://schemas.microsoft.com/office/drawing/2014/main" id="{4D1FED9E-F916-204D-BDF2-65ACFD438E7F}"/>
                  </a:ext>
                </a:extLst>
              </p:cNvPr>
              <p:cNvSpPr/>
              <p:nvPr/>
            </p:nvSpPr>
            <p:spPr>
              <a:xfrm>
                <a:off x="0" y="5501898"/>
                <a:ext cx="12192000" cy="135610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riangle 5">
                <a:extLst>
                  <a:ext uri="{FF2B5EF4-FFF2-40B4-BE49-F238E27FC236}">
                    <a16:creationId xmlns:a16="http://schemas.microsoft.com/office/drawing/2014/main" id="{55A10D72-EA19-D146-8322-82053FAF7BBD}"/>
                  </a:ext>
                </a:extLst>
              </p:cNvPr>
              <p:cNvSpPr/>
              <p:nvPr/>
            </p:nvSpPr>
            <p:spPr>
              <a:xfrm>
                <a:off x="839450" y="4942863"/>
                <a:ext cx="922115" cy="559035"/>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9" name="Text Placeholder 5">
            <a:extLst>
              <a:ext uri="{FF2B5EF4-FFF2-40B4-BE49-F238E27FC236}">
                <a16:creationId xmlns:a16="http://schemas.microsoft.com/office/drawing/2014/main" id="{23C34C21-EA46-A84B-A3BF-83AEF7DB48DF}"/>
              </a:ext>
            </a:extLst>
          </p:cNvPr>
          <p:cNvSpPr txBox="1">
            <a:spLocks/>
          </p:cNvSpPr>
          <p:nvPr/>
        </p:nvSpPr>
        <p:spPr>
          <a:xfrm>
            <a:off x="3035300" y="5727415"/>
            <a:ext cx="8534549" cy="91655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400">
              <a:solidFill>
                <a:srgbClr val="FFFFFF"/>
              </a:solidFill>
              <a:latin typeface="Arial "/>
              <a:ea typeface="ＭＳ Ｐゴシック" pitchFamily="34"/>
            </a:endParaRPr>
          </a:p>
        </p:txBody>
      </p:sp>
      <p:pic>
        <p:nvPicPr>
          <p:cNvPr id="16" name="Picture 15" descr="A picture containing drawing&#10;&#10;Description automatically generated">
            <a:extLst>
              <a:ext uri="{FF2B5EF4-FFF2-40B4-BE49-F238E27FC236}">
                <a16:creationId xmlns:a16="http://schemas.microsoft.com/office/drawing/2014/main" id="{CCB825A2-B83C-B149-828B-583E23EC12FB}"/>
              </a:ext>
            </a:extLst>
          </p:cNvPr>
          <p:cNvPicPr/>
          <p:nvPr/>
        </p:nvPicPr>
        <p:blipFill>
          <a:blip r:embed="rId3">
            <a:extLst>
              <a:ext uri="{28A0092B-C50C-407E-A947-70E740481C1C}">
                <a14:useLocalDpi xmlns:a14="http://schemas.microsoft.com/office/drawing/2010/main" val="0"/>
              </a:ext>
            </a:extLst>
          </a:blip>
          <a:stretch>
            <a:fillRect/>
          </a:stretch>
        </p:blipFill>
        <p:spPr>
          <a:xfrm>
            <a:off x="4216487" y="-1254918"/>
            <a:ext cx="1993355" cy="656913"/>
          </a:xfrm>
          <a:prstGeom prst="rect">
            <a:avLst/>
          </a:prstGeom>
        </p:spPr>
      </p:pic>
      <p:pic>
        <p:nvPicPr>
          <p:cNvPr id="13" name="Picture 12" descr="A close up of a logo&#10;&#10;Description automatically generated">
            <a:extLst>
              <a:ext uri="{FF2B5EF4-FFF2-40B4-BE49-F238E27FC236}">
                <a16:creationId xmlns:a16="http://schemas.microsoft.com/office/drawing/2014/main" id="{7D1E80CA-EDF6-FB4F-A7D5-B7FB3A3AC622}"/>
              </a:ext>
            </a:extLst>
          </p:cNvPr>
          <p:cNvPicPr/>
          <p:nvPr/>
        </p:nvPicPr>
        <p:blipFill>
          <a:blip r:embed="rId4">
            <a:extLst>
              <a:ext uri="{28A0092B-C50C-407E-A947-70E740481C1C}">
                <a14:useLocalDpi xmlns:a14="http://schemas.microsoft.com/office/drawing/2010/main" val="0"/>
              </a:ext>
            </a:extLst>
          </a:blip>
          <a:stretch>
            <a:fillRect/>
          </a:stretch>
        </p:blipFill>
        <p:spPr>
          <a:xfrm>
            <a:off x="6760782" y="-1197850"/>
            <a:ext cx="1438464" cy="615643"/>
          </a:xfrm>
          <a:prstGeom prst="rect">
            <a:avLst/>
          </a:prstGeom>
        </p:spPr>
      </p:pic>
      <p:pic>
        <p:nvPicPr>
          <p:cNvPr id="19" name="Picture 18" descr="A close up of a sign&#10;&#10;Description automatically generated">
            <a:extLst>
              <a:ext uri="{FF2B5EF4-FFF2-40B4-BE49-F238E27FC236}">
                <a16:creationId xmlns:a16="http://schemas.microsoft.com/office/drawing/2014/main" id="{E752A822-A932-654D-B0B4-F9EB6EA2352A}"/>
              </a:ext>
            </a:extLst>
          </p:cNvPr>
          <p:cNvPicPr/>
          <p:nvPr/>
        </p:nvPicPr>
        <p:blipFill>
          <a:blip r:embed="rId5">
            <a:extLst>
              <a:ext uri="{28A0092B-C50C-407E-A947-70E740481C1C}">
                <a14:useLocalDpi xmlns:a14="http://schemas.microsoft.com/office/drawing/2010/main" val="0"/>
              </a:ext>
            </a:extLst>
          </a:blip>
          <a:stretch>
            <a:fillRect/>
          </a:stretch>
        </p:blipFill>
        <p:spPr>
          <a:xfrm>
            <a:off x="1567752" y="-1254918"/>
            <a:ext cx="2099834" cy="655950"/>
          </a:xfrm>
          <a:prstGeom prst="rect">
            <a:avLst/>
          </a:prstGeom>
        </p:spPr>
      </p:pic>
      <p:pic>
        <p:nvPicPr>
          <p:cNvPr id="20" name="Picture 19" descr="A close up of a logo&#10;&#10;Description automatically generated">
            <a:extLst>
              <a:ext uri="{FF2B5EF4-FFF2-40B4-BE49-F238E27FC236}">
                <a16:creationId xmlns:a16="http://schemas.microsoft.com/office/drawing/2014/main" id="{7D1E80CA-EDF6-FB4F-A7D5-B7FB3A3AC622}"/>
              </a:ext>
            </a:extLst>
          </p:cNvPr>
          <p:cNvPicPr/>
          <p:nvPr/>
        </p:nvPicPr>
        <p:blipFill>
          <a:blip r:embed="rId4">
            <a:extLst>
              <a:ext uri="{28A0092B-C50C-407E-A947-70E740481C1C}">
                <a14:useLocalDpi xmlns:a14="http://schemas.microsoft.com/office/drawing/2010/main" val="0"/>
              </a:ext>
            </a:extLst>
          </a:blip>
          <a:stretch>
            <a:fillRect/>
          </a:stretch>
        </p:blipFill>
        <p:spPr>
          <a:xfrm>
            <a:off x="7041271" y="-2422921"/>
            <a:ext cx="1485129" cy="635615"/>
          </a:xfrm>
          <a:prstGeom prst="rect">
            <a:avLst/>
          </a:prstGeom>
        </p:spPr>
      </p:pic>
      <p:pic>
        <p:nvPicPr>
          <p:cNvPr id="22" name="Picture 21" descr="A picture containing drawing&#10;&#10;Description automatically generated">
            <a:extLst>
              <a:ext uri="{FF2B5EF4-FFF2-40B4-BE49-F238E27FC236}">
                <a16:creationId xmlns:a16="http://schemas.microsoft.com/office/drawing/2014/main" id="{69411916-B265-1646-AFAF-2AD626BD48D2}"/>
              </a:ext>
            </a:extLst>
          </p:cNvPr>
          <p:cNvPicPr/>
          <p:nvPr/>
        </p:nvPicPr>
        <p:blipFill rotWithShape="1">
          <a:blip r:embed="rId6">
            <a:extLst>
              <a:ext uri="{28A0092B-C50C-407E-A947-70E740481C1C}">
                <a14:useLocalDpi xmlns:a14="http://schemas.microsoft.com/office/drawing/2010/main" val="0"/>
              </a:ext>
            </a:extLst>
          </a:blip>
          <a:srcRect t="12083" r="69889" b="13274"/>
          <a:stretch/>
        </p:blipFill>
        <p:spPr>
          <a:xfrm>
            <a:off x="5461310" y="-2456736"/>
            <a:ext cx="1226189" cy="689716"/>
          </a:xfrm>
          <a:prstGeom prst="rect">
            <a:avLst/>
          </a:prstGeom>
        </p:spPr>
      </p:pic>
      <p:pic>
        <p:nvPicPr>
          <p:cNvPr id="23" name="Picture 22" descr="A picture containing knife&#10;&#10;Description automatically generated">
            <a:extLst>
              <a:ext uri="{FF2B5EF4-FFF2-40B4-BE49-F238E27FC236}">
                <a16:creationId xmlns:a16="http://schemas.microsoft.com/office/drawing/2014/main" id="{9AD5D823-68FF-AA45-A857-8F27320820AC}"/>
              </a:ext>
            </a:extLst>
          </p:cNvPr>
          <p:cNvPicPr/>
          <p:nvPr/>
        </p:nvPicPr>
        <p:blipFill>
          <a:blip r:embed="rId7">
            <a:extLst>
              <a:ext uri="{28A0092B-C50C-407E-A947-70E740481C1C}">
                <a14:useLocalDpi xmlns:a14="http://schemas.microsoft.com/office/drawing/2010/main" val="0"/>
              </a:ext>
            </a:extLst>
          </a:blip>
          <a:stretch>
            <a:fillRect/>
          </a:stretch>
        </p:blipFill>
        <p:spPr>
          <a:xfrm>
            <a:off x="8858577" y="-1194896"/>
            <a:ext cx="2941202" cy="657941"/>
          </a:xfrm>
          <a:prstGeom prst="rect">
            <a:avLst/>
          </a:prstGeom>
        </p:spPr>
      </p:pic>
      <p:pic>
        <p:nvPicPr>
          <p:cNvPr id="24" name="Picture 23" descr="A picture containing knife&#10;&#10;Description automatically generated">
            <a:extLst>
              <a:ext uri="{FF2B5EF4-FFF2-40B4-BE49-F238E27FC236}">
                <a16:creationId xmlns:a16="http://schemas.microsoft.com/office/drawing/2014/main" id="{45327C95-AFD4-D64E-8B51-802D0ECD34E5}"/>
              </a:ext>
            </a:extLst>
          </p:cNvPr>
          <p:cNvPicPr/>
          <p:nvPr/>
        </p:nvPicPr>
        <p:blipFill>
          <a:blip r:embed="rId7">
            <a:extLst>
              <a:ext uri="{28A0092B-C50C-407E-A947-70E740481C1C}">
                <a14:useLocalDpi xmlns:a14="http://schemas.microsoft.com/office/drawing/2010/main" val="0"/>
              </a:ext>
            </a:extLst>
          </a:blip>
          <a:stretch>
            <a:fillRect/>
          </a:stretch>
        </p:blipFill>
        <p:spPr>
          <a:xfrm>
            <a:off x="8858577" y="-2406445"/>
            <a:ext cx="2941202" cy="657941"/>
          </a:xfrm>
          <a:prstGeom prst="rect">
            <a:avLst/>
          </a:prstGeom>
        </p:spPr>
      </p:pic>
      <p:pic>
        <p:nvPicPr>
          <p:cNvPr id="26" name="Picture 25" descr="A picture containing drawing&#10;&#10;Description automatically generated">
            <a:extLst>
              <a:ext uri="{FF2B5EF4-FFF2-40B4-BE49-F238E27FC236}">
                <a16:creationId xmlns:a16="http://schemas.microsoft.com/office/drawing/2014/main" id="{DA289CA2-D5FB-2344-A376-452975015C17}"/>
              </a:ext>
            </a:extLst>
          </p:cNvPr>
          <p:cNvPicPr/>
          <p:nvPr/>
        </p:nvPicPr>
        <p:blipFill>
          <a:blip r:embed="rId3">
            <a:extLst>
              <a:ext uri="{28A0092B-C50C-407E-A947-70E740481C1C}">
                <a14:useLocalDpi xmlns:a14="http://schemas.microsoft.com/office/drawing/2010/main" val="0"/>
              </a:ext>
            </a:extLst>
          </a:blip>
          <a:stretch>
            <a:fillRect/>
          </a:stretch>
        </p:blipFill>
        <p:spPr>
          <a:xfrm>
            <a:off x="9576494" y="246319"/>
            <a:ext cx="1993355" cy="656913"/>
          </a:xfrm>
          <a:prstGeom prst="rect">
            <a:avLst/>
          </a:prstGeom>
        </p:spPr>
      </p:pic>
      <p:sp>
        <p:nvSpPr>
          <p:cNvPr id="21" name="Text Placeholder 5">
            <a:extLst>
              <a:ext uri="{FF2B5EF4-FFF2-40B4-BE49-F238E27FC236}">
                <a16:creationId xmlns:a16="http://schemas.microsoft.com/office/drawing/2014/main" id="{942B7D12-8034-45DA-A317-7A45F65C53E0}"/>
              </a:ext>
            </a:extLst>
          </p:cNvPr>
          <p:cNvSpPr txBox="1">
            <a:spLocks/>
          </p:cNvSpPr>
          <p:nvPr/>
        </p:nvSpPr>
        <p:spPr>
          <a:xfrm>
            <a:off x="1126432" y="1532765"/>
            <a:ext cx="9257266" cy="320580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3500" b="1" dirty="0">
              <a:solidFill>
                <a:srgbClr val="FFFFFF"/>
              </a:solidFill>
              <a:latin typeface="Arial "/>
              <a:ea typeface="ＭＳ Ｐゴシック" pitchFamily="34"/>
            </a:endParaRPr>
          </a:p>
          <a:p>
            <a:pPr marL="0" indent="0">
              <a:buFont typeface="Arial" panose="020B0604020202020204" pitchFamily="34" charset="0"/>
              <a:buNone/>
            </a:pPr>
            <a:r>
              <a:rPr lang="en-GB" sz="3500" b="1" dirty="0">
                <a:solidFill>
                  <a:srgbClr val="FFFFFF"/>
                </a:solidFill>
                <a:latin typeface="Arial "/>
                <a:ea typeface="ＭＳ Ｐゴシック" pitchFamily="34"/>
              </a:rPr>
              <a:t>Internationalisation Fund Overview</a:t>
            </a:r>
          </a:p>
          <a:p>
            <a:pPr marL="0" indent="0">
              <a:buFont typeface="Arial" panose="020B0604020202020204" pitchFamily="34" charset="0"/>
              <a:buNone/>
            </a:pPr>
            <a:endParaRPr lang="en-GB" sz="1600" b="1" dirty="0">
              <a:solidFill>
                <a:srgbClr val="FFFFFF"/>
              </a:solidFill>
              <a:latin typeface="Arial "/>
              <a:ea typeface="ＭＳ Ｐゴシック" pitchFamily="34"/>
            </a:endParaRPr>
          </a:p>
          <a:p>
            <a:pPr marL="0" indent="0">
              <a:buFont typeface="Arial" panose="020B0604020202020204" pitchFamily="34" charset="0"/>
              <a:buNone/>
            </a:pPr>
            <a:r>
              <a:rPr lang="en-GB" sz="2200" b="1" dirty="0">
                <a:solidFill>
                  <a:schemeClr val="bg1"/>
                </a:solidFill>
                <a:latin typeface="Arial "/>
                <a:ea typeface="ＭＳ Ｐゴシック" pitchFamily="34"/>
              </a:rPr>
              <a:t>DIT Advanced Engineering Manufacturing Stakeholders Forum</a:t>
            </a:r>
            <a:endParaRPr lang="en-GB" sz="2200" dirty="0">
              <a:solidFill>
                <a:schemeClr val="bg1"/>
              </a:solidFill>
              <a:latin typeface="Arial "/>
              <a:ea typeface="ＭＳ Ｐゴシック" pitchFamily="34"/>
            </a:endParaRPr>
          </a:p>
          <a:p>
            <a:pPr marL="0" indent="0">
              <a:buFont typeface="Arial" panose="020B0604020202020204" pitchFamily="34" charset="0"/>
              <a:buNone/>
            </a:pPr>
            <a:endParaRPr lang="en-GB" sz="100" dirty="0">
              <a:solidFill>
                <a:srgbClr val="FFFFFF"/>
              </a:solidFill>
              <a:latin typeface="Arial "/>
              <a:ea typeface="ＭＳ Ｐゴシック" pitchFamily="34"/>
            </a:endParaRPr>
          </a:p>
          <a:p>
            <a:pPr marL="0" indent="0">
              <a:buFont typeface="Arial" panose="020B0604020202020204" pitchFamily="34" charset="0"/>
              <a:buNone/>
            </a:pPr>
            <a:r>
              <a:rPr lang="en-GB" sz="2000" dirty="0">
                <a:solidFill>
                  <a:srgbClr val="FFFFFF"/>
                </a:solidFill>
                <a:latin typeface="Arial "/>
                <a:ea typeface="ＭＳ Ｐゴシック" pitchFamily="34"/>
              </a:rPr>
              <a:t>12 January 2021</a:t>
            </a:r>
          </a:p>
          <a:p>
            <a:pPr marL="0" indent="0">
              <a:buFont typeface="Arial" panose="020B0604020202020204" pitchFamily="34" charset="0"/>
              <a:buNone/>
            </a:pPr>
            <a:endParaRPr lang="en-GB" sz="2400" dirty="0">
              <a:solidFill>
                <a:srgbClr val="595959"/>
              </a:solidFill>
              <a:latin typeface="Arial "/>
              <a:ea typeface="ＭＳ Ｐゴシック" pitchFamily="34"/>
            </a:endParaRPr>
          </a:p>
          <a:p>
            <a:pPr marL="0" indent="0">
              <a:buFont typeface="Arial" panose="020B0604020202020204" pitchFamily="34" charset="0"/>
              <a:buNone/>
            </a:pPr>
            <a:r>
              <a:rPr lang="en-GB" b="1" dirty="0">
                <a:solidFill>
                  <a:srgbClr val="FFFFFF"/>
                </a:solidFill>
                <a:latin typeface="Arial "/>
              </a:rPr>
              <a:t> </a:t>
            </a:r>
          </a:p>
        </p:txBody>
      </p:sp>
      <p:pic>
        <p:nvPicPr>
          <p:cNvPr id="25" name="Picture 24" descr="A picture containing knife&#10;&#10;Description automatically generated">
            <a:extLst>
              <a:ext uri="{FF2B5EF4-FFF2-40B4-BE49-F238E27FC236}">
                <a16:creationId xmlns:a16="http://schemas.microsoft.com/office/drawing/2014/main" id="{A8386BE7-F1AE-4689-87AD-94143851040E}"/>
              </a:ext>
            </a:extLst>
          </p:cNvPr>
          <p:cNvPicPr/>
          <p:nvPr/>
        </p:nvPicPr>
        <p:blipFill>
          <a:blip r:embed="rId7">
            <a:extLst>
              <a:ext uri="{28A0092B-C50C-407E-A947-70E740481C1C}">
                <a14:useLocalDpi xmlns:a14="http://schemas.microsoft.com/office/drawing/2010/main" val="0"/>
              </a:ext>
            </a:extLst>
          </a:blip>
          <a:stretch>
            <a:fillRect/>
          </a:stretch>
        </p:blipFill>
        <p:spPr>
          <a:xfrm>
            <a:off x="839450" y="247282"/>
            <a:ext cx="2941202" cy="657941"/>
          </a:xfrm>
          <a:prstGeom prst="rect">
            <a:avLst/>
          </a:prstGeom>
        </p:spPr>
      </p:pic>
      <p:sp>
        <p:nvSpPr>
          <p:cNvPr id="8" name="Slide Number Placeholder 7">
            <a:extLst>
              <a:ext uri="{FF2B5EF4-FFF2-40B4-BE49-F238E27FC236}">
                <a16:creationId xmlns:a16="http://schemas.microsoft.com/office/drawing/2014/main" id="{197D1312-144B-45B0-BA8D-E22FCCFFB36A}"/>
              </a:ext>
            </a:extLst>
          </p:cNvPr>
          <p:cNvSpPr>
            <a:spLocks noGrp="1"/>
          </p:cNvSpPr>
          <p:nvPr>
            <p:ph type="sldNum" sz="quarter" idx="12"/>
          </p:nvPr>
        </p:nvSpPr>
        <p:spPr/>
        <p:txBody>
          <a:bodyPr/>
          <a:lstStyle/>
          <a:p>
            <a:fld id="{12D90897-4508-114E-910D-C4A9217F3680}" type="slidenum">
              <a:rPr lang="en-GB" smtClean="0"/>
              <a:pPr/>
              <a:t>1</a:t>
            </a:fld>
            <a:endParaRPr lang="en-GB" b="1"/>
          </a:p>
        </p:txBody>
      </p:sp>
    </p:spTree>
    <p:extLst>
      <p:ext uri="{BB962C8B-B14F-4D97-AF65-F5344CB8AC3E}">
        <p14:creationId xmlns:p14="http://schemas.microsoft.com/office/powerpoint/2010/main" val="1122210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B67724-ABD2-5842-9267-9A567014FA8F}"/>
              </a:ext>
            </a:extLst>
          </p:cNvPr>
          <p:cNvSpPr/>
          <p:nvPr/>
        </p:nvSpPr>
        <p:spPr>
          <a:xfrm>
            <a:off x="0" y="982175"/>
            <a:ext cx="12192000" cy="50761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lumMod val="85000"/>
                  <a:lumOff val="15000"/>
                </a:schemeClr>
              </a:solidFill>
            </a:endParaRPr>
          </a:p>
        </p:txBody>
      </p:sp>
      <p:sp>
        <p:nvSpPr>
          <p:cNvPr id="4" name="Rectangle 3">
            <a:extLst>
              <a:ext uri="{FF2B5EF4-FFF2-40B4-BE49-F238E27FC236}">
                <a16:creationId xmlns:a16="http://schemas.microsoft.com/office/drawing/2014/main" id="{AC62EB69-7ABB-C242-B87A-7FFFF141A072}"/>
              </a:ext>
            </a:extLst>
          </p:cNvPr>
          <p:cNvSpPr/>
          <p:nvPr/>
        </p:nvSpPr>
        <p:spPr>
          <a:xfrm>
            <a:off x="0" y="6191799"/>
            <a:ext cx="12192000" cy="526716"/>
          </a:xfrm>
          <a:prstGeom prst="rect">
            <a:avLst/>
          </a:prstGeom>
          <a:solidFill>
            <a:srgbClr val="C520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Placeholder 5">
            <a:extLst>
              <a:ext uri="{FF2B5EF4-FFF2-40B4-BE49-F238E27FC236}">
                <a16:creationId xmlns:a16="http://schemas.microsoft.com/office/drawing/2014/main" id="{B23BFD8A-FECE-0948-A4AD-29D115EE69FE}"/>
              </a:ext>
            </a:extLst>
          </p:cNvPr>
          <p:cNvSpPr txBox="1">
            <a:spLocks/>
          </p:cNvSpPr>
          <p:nvPr/>
        </p:nvSpPr>
        <p:spPr>
          <a:xfrm>
            <a:off x="754225" y="301651"/>
            <a:ext cx="9186566" cy="5267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a:solidFill>
                  <a:srgbClr val="C52027"/>
                </a:solidFill>
                <a:latin typeface="Arial "/>
                <a:ea typeface="ＭＳ Ｐゴシック" pitchFamily="34"/>
              </a:rPr>
              <a:t>Funding Availability</a:t>
            </a:r>
          </a:p>
        </p:txBody>
      </p:sp>
      <p:sp>
        <p:nvSpPr>
          <p:cNvPr id="8" name="Text Placeholder 5">
            <a:extLst>
              <a:ext uri="{FF2B5EF4-FFF2-40B4-BE49-F238E27FC236}">
                <a16:creationId xmlns:a16="http://schemas.microsoft.com/office/drawing/2014/main" id="{D10A57C8-0A95-FB46-BADD-DE6F033D8176}"/>
              </a:ext>
            </a:extLst>
          </p:cNvPr>
          <p:cNvSpPr txBox="1">
            <a:spLocks/>
          </p:cNvSpPr>
          <p:nvPr/>
        </p:nvSpPr>
        <p:spPr>
          <a:xfrm>
            <a:off x="0" y="6325239"/>
            <a:ext cx="12191999" cy="2598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200">
              <a:solidFill>
                <a:schemeClr val="bg1"/>
              </a:solidFill>
              <a:latin typeface="Arial "/>
              <a:ea typeface="ＭＳ Ｐゴシック" pitchFamily="34"/>
            </a:endParaRPr>
          </a:p>
          <a:p>
            <a:pPr marL="0" indent="0" algn="ctr">
              <a:buNone/>
            </a:pPr>
            <a:r>
              <a:rPr lang="en-GB" sz="1200">
                <a:solidFill>
                  <a:schemeClr val="bg1"/>
                </a:solidFill>
                <a:latin typeface="Arial "/>
                <a:ea typeface="ＭＳ Ｐゴシック" pitchFamily="34"/>
              </a:rPr>
              <a:t>  </a:t>
            </a:r>
            <a:endParaRPr lang="en-GB" sz="1050">
              <a:solidFill>
                <a:srgbClr val="FFFFFF"/>
              </a:solidFill>
              <a:latin typeface="Arial "/>
              <a:ea typeface="ＭＳ Ｐゴシック" pitchFamily="34"/>
            </a:endParaRPr>
          </a:p>
        </p:txBody>
      </p:sp>
      <p:sp>
        <p:nvSpPr>
          <p:cNvPr id="2" name="TextBox 1">
            <a:extLst>
              <a:ext uri="{FF2B5EF4-FFF2-40B4-BE49-F238E27FC236}">
                <a16:creationId xmlns:a16="http://schemas.microsoft.com/office/drawing/2014/main" id="{94ACFAED-6F60-B446-9A72-51440D993E42}"/>
              </a:ext>
            </a:extLst>
          </p:cNvPr>
          <p:cNvSpPr txBox="1"/>
          <p:nvPr/>
        </p:nvSpPr>
        <p:spPr>
          <a:xfrm>
            <a:off x="754225" y="1860231"/>
            <a:ext cx="9720470" cy="3416320"/>
          </a:xfrm>
          <a:prstGeom prst="rect">
            <a:avLst/>
          </a:prstGeom>
          <a:noFill/>
        </p:spPr>
        <p:txBody>
          <a:bodyPr wrap="square" lIns="91440" tIns="45720" rIns="91440" bIns="45720" rtlCol="0" anchor="t">
            <a:spAutoFit/>
          </a:bodyPr>
          <a:lstStyle/>
          <a:p>
            <a:endParaRPr lang="en-GB" sz="2400" b="1">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a:cs typeface="Arial"/>
              </a:rPr>
              <a:t>Determined by LEP allocations</a:t>
            </a:r>
          </a:p>
          <a:p>
            <a:pPr marL="342900" indent="-342900">
              <a:buFont typeface="Arial" panose="020B0604020202020204" pitchFamily="34" charset="0"/>
              <a:buChar char="•"/>
            </a:pPr>
            <a:endParaRPr lang="en-GB" sz="24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a:cs typeface="Arial"/>
              </a:rPr>
              <a:t>Average SME co-investment levels £5k (average SME projects c. £10k)</a:t>
            </a:r>
          </a:p>
          <a:p>
            <a:pPr marL="342900" indent="-342900">
              <a:buFont typeface="Arial" panose="020B0604020202020204" pitchFamily="34" charset="0"/>
              <a:buChar char="•"/>
            </a:pPr>
            <a:endParaRPr lang="en-GB" sz="24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a:cs typeface="Arial"/>
              </a:rPr>
              <a:t>50% More Developed Areas, 60% Transition Areas </a:t>
            </a: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a:cs typeface="Arial"/>
              </a:rPr>
              <a:t>Regular reviewing of remaining local funding </a:t>
            </a:r>
            <a:endParaRPr lang="en-GB" sz="2400" b="1"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78F7F9A5-4901-4F6A-99C3-EEBD0824AA60}"/>
              </a:ext>
            </a:extLst>
          </p:cNvPr>
          <p:cNvSpPr>
            <a:spLocks noGrp="1"/>
          </p:cNvSpPr>
          <p:nvPr>
            <p:ph type="sldNum" sz="quarter" idx="12"/>
          </p:nvPr>
        </p:nvSpPr>
        <p:spPr/>
        <p:txBody>
          <a:bodyPr/>
          <a:lstStyle/>
          <a:p>
            <a:fld id="{12D90897-4508-114E-910D-C4A9217F3680}" type="slidenum">
              <a:rPr lang="en-GB" smtClean="0"/>
              <a:t>10</a:t>
            </a:fld>
            <a:endParaRPr lang="en-GB"/>
          </a:p>
        </p:txBody>
      </p:sp>
    </p:spTree>
    <p:extLst>
      <p:ext uri="{BB962C8B-B14F-4D97-AF65-F5344CB8AC3E}">
        <p14:creationId xmlns:p14="http://schemas.microsoft.com/office/powerpoint/2010/main" val="1027793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9B29441-98B6-1D4E-9D1D-7FE5AC588A54}"/>
              </a:ext>
            </a:extLst>
          </p:cNvPr>
          <p:cNvGrpSpPr>
            <a:grpSpLocks/>
          </p:cNvGrpSpPr>
          <p:nvPr/>
        </p:nvGrpSpPr>
        <p:grpSpPr>
          <a:xfrm>
            <a:off x="0" y="0"/>
            <a:ext cx="11880924" cy="6858000"/>
            <a:chOff x="0" y="0"/>
            <a:chExt cx="11880924" cy="6858000"/>
          </a:xfrm>
        </p:grpSpPr>
        <p:sp>
          <p:nvSpPr>
            <p:cNvPr id="4" name="Rectangle 3">
              <a:extLst>
                <a:ext uri="{FF2B5EF4-FFF2-40B4-BE49-F238E27FC236}">
                  <a16:creationId xmlns:a16="http://schemas.microsoft.com/office/drawing/2014/main" id="{AC62EB69-7ABB-C242-B87A-7FFFF141A072}"/>
                </a:ext>
              </a:extLst>
            </p:cNvPr>
            <p:cNvSpPr/>
            <p:nvPr/>
          </p:nvSpPr>
          <p:spPr>
            <a:xfrm>
              <a:off x="2184474" y="0"/>
              <a:ext cx="9696450" cy="6858000"/>
            </a:xfrm>
            <a:prstGeom prst="rect">
              <a:avLst/>
            </a:prstGeom>
            <a:solidFill>
              <a:srgbClr val="C520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4D1FED9E-F916-204D-BDF2-65ACFD438E7F}"/>
                </a:ext>
              </a:extLst>
            </p:cNvPr>
            <p:cNvSpPr/>
            <p:nvPr/>
          </p:nvSpPr>
          <p:spPr>
            <a:xfrm>
              <a:off x="0" y="0"/>
              <a:ext cx="249555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riangle 5">
              <a:extLst>
                <a:ext uri="{FF2B5EF4-FFF2-40B4-BE49-F238E27FC236}">
                  <a16:creationId xmlns:a16="http://schemas.microsoft.com/office/drawing/2014/main" id="{55A10D72-EA19-D146-8322-82053FAF7BBD}"/>
                </a:ext>
              </a:extLst>
            </p:cNvPr>
            <p:cNvSpPr/>
            <p:nvPr/>
          </p:nvSpPr>
          <p:spPr>
            <a:xfrm rot="5400000">
              <a:off x="2314010" y="5413801"/>
              <a:ext cx="922115" cy="559035"/>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 name="Text Placeholder 5">
            <a:extLst>
              <a:ext uri="{FF2B5EF4-FFF2-40B4-BE49-F238E27FC236}">
                <a16:creationId xmlns:a16="http://schemas.microsoft.com/office/drawing/2014/main" id="{B23BFD8A-FECE-0948-A4AD-29D115EE69FE}"/>
              </a:ext>
            </a:extLst>
          </p:cNvPr>
          <p:cNvSpPr txBox="1">
            <a:spLocks/>
          </p:cNvSpPr>
          <p:nvPr/>
        </p:nvSpPr>
        <p:spPr>
          <a:xfrm>
            <a:off x="3035300" y="3165642"/>
            <a:ext cx="8845624" cy="5267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600" b="1" dirty="0">
                <a:solidFill>
                  <a:srgbClr val="FFFFFF"/>
                </a:solidFill>
                <a:latin typeface="Arial "/>
                <a:ea typeface="ＭＳ Ｐゴシック" pitchFamily="34"/>
              </a:rPr>
              <a:t>Any Questions?</a:t>
            </a:r>
          </a:p>
          <a:p>
            <a:pPr marL="0" indent="0">
              <a:buFont typeface="Arial" panose="020B0604020202020204" pitchFamily="34" charset="0"/>
              <a:buNone/>
            </a:pPr>
            <a:endParaRPr lang="en-GB" sz="3600" b="1" dirty="0">
              <a:solidFill>
                <a:srgbClr val="FFFFFF"/>
              </a:solidFill>
              <a:latin typeface="Arial "/>
              <a:ea typeface="ＭＳ Ｐゴシック" pitchFamily="34"/>
            </a:endParaRPr>
          </a:p>
          <a:p>
            <a:pPr marL="0" indent="0">
              <a:buFont typeface="Arial" panose="020B0604020202020204" pitchFamily="34" charset="0"/>
              <a:buNone/>
            </a:pPr>
            <a:endParaRPr lang="en-GB" sz="3600" b="1" dirty="0">
              <a:solidFill>
                <a:srgbClr val="FFFFFF"/>
              </a:solidFill>
              <a:latin typeface="Arial "/>
              <a:ea typeface="ＭＳ Ｐゴシック" pitchFamily="34"/>
            </a:endParaRPr>
          </a:p>
          <a:p>
            <a:pPr marL="0" indent="0">
              <a:buFont typeface="Arial" panose="020B0604020202020204" pitchFamily="34" charset="0"/>
              <a:buNone/>
            </a:pPr>
            <a:r>
              <a:rPr lang="en-GB" sz="1800" b="1" dirty="0">
                <a:solidFill>
                  <a:srgbClr val="FFFFFF"/>
                </a:solidFill>
                <a:latin typeface="Arial "/>
                <a:ea typeface="ＭＳ Ｐゴシック" pitchFamily="34"/>
              </a:rPr>
              <a:t>Tony Dewick</a:t>
            </a:r>
          </a:p>
          <a:p>
            <a:pPr marL="0" indent="0">
              <a:buFont typeface="Arial" panose="020B0604020202020204" pitchFamily="34" charset="0"/>
              <a:buNone/>
            </a:pPr>
            <a:r>
              <a:rPr lang="en-GB" sz="1800" b="1" dirty="0">
                <a:solidFill>
                  <a:srgbClr val="FFFFFF"/>
                </a:solidFill>
                <a:latin typeface="Arial "/>
                <a:ea typeface="ＭＳ Ｐゴシック" pitchFamily="34"/>
              </a:rPr>
              <a:t>Deputy Head of Internationalisation Fund Team</a:t>
            </a:r>
          </a:p>
          <a:p>
            <a:pPr marL="0" indent="0">
              <a:buFont typeface="Arial" panose="020B0604020202020204" pitchFamily="34" charset="0"/>
              <a:buNone/>
            </a:pPr>
            <a:r>
              <a:rPr lang="en-GB" sz="1800" b="1" dirty="0">
                <a:solidFill>
                  <a:srgbClr val="FFFFFF"/>
                </a:solidFill>
                <a:latin typeface="Arial "/>
                <a:ea typeface="ＭＳ Ｐゴシック" pitchFamily="34"/>
              </a:rPr>
              <a:t>Email: tony.dewick@trade.gov.uk</a:t>
            </a:r>
          </a:p>
          <a:p>
            <a:pPr marL="0" indent="0">
              <a:buFont typeface="Arial" panose="020B0604020202020204" pitchFamily="34" charset="0"/>
              <a:buNone/>
            </a:pPr>
            <a:endParaRPr lang="en-GB" sz="3600" b="1" dirty="0">
              <a:solidFill>
                <a:srgbClr val="FFFFFF"/>
              </a:solidFill>
              <a:latin typeface="Arial "/>
              <a:ea typeface="ＭＳ Ｐゴシック" pitchFamily="34"/>
            </a:endParaRPr>
          </a:p>
        </p:txBody>
      </p:sp>
      <p:sp>
        <p:nvSpPr>
          <p:cNvPr id="8" name="Slide Number Placeholder 7">
            <a:extLst>
              <a:ext uri="{FF2B5EF4-FFF2-40B4-BE49-F238E27FC236}">
                <a16:creationId xmlns:a16="http://schemas.microsoft.com/office/drawing/2014/main" id="{4BE7871F-DD72-4CDA-9E94-6555A4FEBFA6}"/>
              </a:ext>
            </a:extLst>
          </p:cNvPr>
          <p:cNvSpPr>
            <a:spLocks noGrp="1"/>
          </p:cNvSpPr>
          <p:nvPr>
            <p:ph type="sldNum" sz="quarter" idx="12"/>
          </p:nvPr>
        </p:nvSpPr>
        <p:spPr/>
        <p:txBody>
          <a:bodyPr/>
          <a:lstStyle/>
          <a:p>
            <a:fld id="{12D90897-4508-114E-910D-C4A9217F3680}" type="slidenum">
              <a:rPr lang="en-GB" smtClean="0"/>
              <a:t>11</a:t>
            </a:fld>
            <a:endParaRPr lang="en-GB"/>
          </a:p>
        </p:txBody>
      </p:sp>
    </p:spTree>
    <p:extLst>
      <p:ext uri="{BB962C8B-B14F-4D97-AF65-F5344CB8AC3E}">
        <p14:creationId xmlns:p14="http://schemas.microsoft.com/office/powerpoint/2010/main" val="3371751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B67724-ABD2-5842-9267-9A567014FA8F}"/>
              </a:ext>
            </a:extLst>
          </p:cNvPr>
          <p:cNvSpPr/>
          <p:nvPr/>
        </p:nvSpPr>
        <p:spPr>
          <a:xfrm>
            <a:off x="0" y="982175"/>
            <a:ext cx="12192000" cy="50761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lumMod val="85000"/>
                  <a:lumOff val="15000"/>
                </a:schemeClr>
              </a:solidFill>
            </a:endParaRPr>
          </a:p>
        </p:txBody>
      </p:sp>
      <p:sp>
        <p:nvSpPr>
          <p:cNvPr id="4" name="Rectangle 3">
            <a:extLst>
              <a:ext uri="{FF2B5EF4-FFF2-40B4-BE49-F238E27FC236}">
                <a16:creationId xmlns:a16="http://schemas.microsoft.com/office/drawing/2014/main" id="{AC62EB69-7ABB-C242-B87A-7FFFF141A072}"/>
              </a:ext>
            </a:extLst>
          </p:cNvPr>
          <p:cNvSpPr/>
          <p:nvPr/>
        </p:nvSpPr>
        <p:spPr>
          <a:xfrm>
            <a:off x="0" y="6191799"/>
            <a:ext cx="12192000" cy="526716"/>
          </a:xfrm>
          <a:prstGeom prst="rect">
            <a:avLst/>
          </a:prstGeom>
          <a:solidFill>
            <a:srgbClr val="C520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Placeholder 5">
            <a:extLst>
              <a:ext uri="{FF2B5EF4-FFF2-40B4-BE49-F238E27FC236}">
                <a16:creationId xmlns:a16="http://schemas.microsoft.com/office/drawing/2014/main" id="{B23BFD8A-FECE-0948-A4AD-29D115EE69FE}"/>
              </a:ext>
            </a:extLst>
          </p:cNvPr>
          <p:cNvSpPr txBox="1">
            <a:spLocks/>
          </p:cNvSpPr>
          <p:nvPr/>
        </p:nvSpPr>
        <p:spPr>
          <a:xfrm>
            <a:off x="754225" y="312537"/>
            <a:ext cx="9186566" cy="5267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a:solidFill>
                  <a:srgbClr val="C52027"/>
                </a:solidFill>
                <a:latin typeface="Arial "/>
                <a:ea typeface="ＭＳ Ｐゴシック" pitchFamily="34"/>
              </a:rPr>
              <a:t>High Level Objectives</a:t>
            </a:r>
          </a:p>
        </p:txBody>
      </p:sp>
      <p:sp>
        <p:nvSpPr>
          <p:cNvPr id="8" name="Text Placeholder 5">
            <a:extLst>
              <a:ext uri="{FF2B5EF4-FFF2-40B4-BE49-F238E27FC236}">
                <a16:creationId xmlns:a16="http://schemas.microsoft.com/office/drawing/2014/main" id="{D10A57C8-0A95-FB46-BADD-DE6F033D8176}"/>
              </a:ext>
            </a:extLst>
          </p:cNvPr>
          <p:cNvSpPr txBox="1">
            <a:spLocks/>
          </p:cNvSpPr>
          <p:nvPr/>
        </p:nvSpPr>
        <p:spPr>
          <a:xfrm>
            <a:off x="0" y="6325239"/>
            <a:ext cx="12191999" cy="2598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200">
              <a:solidFill>
                <a:schemeClr val="bg1"/>
              </a:solidFill>
              <a:latin typeface="Arial "/>
              <a:ea typeface="ＭＳ Ｐゴシック" pitchFamily="34"/>
            </a:endParaRPr>
          </a:p>
          <a:p>
            <a:pPr marL="0" indent="0" algn="ctr">
              <a:buNone/>
            </a:pPr>
            <a:r>
              <a:rPr lang="en-GB" sz="1200">
                <a:solidFill>
                  <a:schemeClr val="bg1"/>
                </a:solidFill>
                <a:latin typeface="Arial "/>
                <a:ea typeface="ＭＳ Ｐゴシック" pitchFamily="34"/>
              </a:rPr>
              <a:t>  </a:t>
            </a:r>
            <a:endParaRPr lang="en-GB" sz="1050">
              <a:solidFill>
                <a:srgbClr val="FFFFFF"/>
              </a:solidFill>
              <a:latin typeface="Arial "/>
              <a:ea typeface="ＭＳ Ｐゴシック" pitchFamily="34"/>
            </a:endParaRPr>
          </a:p>
        </p:txBody>
      </p:sp>
      <p:sp>
        <p:nvSpPr>
          <p:cNvPr id="2" name="TextBox 1">
            <a:extLst>
              <a:ext uri="{FF2B5EF4-FFF2-40B4-BE49-F238E27FC236}">
                <a16:creationId xmlns:a16="http://schemas.microsoft.com/office/drawing/2014/main" id="{94ACFAED-6F60-B446-9A72-51440D993E42}"/>
              </a:ext>
            </a:extLst>
          </p:cNvPr>
          <p:cNvSpPr txBox="1"/>
          <p:nvPr/>
        </p:nvSpPr>
        <p:spPr>
          <a:xfrm>
            <a:off x="754225" y="1298715"/>
            <a:ext cx="9720470" cy="3416320"/>
          </a:xfrm>
          <a:prstGeom prst="rect">
            <a:avLst/>
          </a:prstGeom>
          <a:noFill/>
        </p:spPr>
        <p:txBody>
          <a:bodyPr wrap="square" rtlCol="0">
            <a:spAutoFit/>
          </a:bodyPr>
          <a:lstStyle/>
          <a:p>
            <a:r>
              <a:rPr lang="en-GB" sz="2400" b="1">
                <a:latin typeface="Arial" panose="020B0604020202020204" pitchFamily="34" charset="0"/>
                <a:cs typeface="Arial" panose="020B0604020202020204" pitchFamily="34" charset="0"/>
              </a:rPr>
              <a:t>To nudge 7,600+ ambitious SMEs to improve international trade performance through co-investment in DIT approved activity:</a:t>
            </a:r>
          </a:p>
          <a:p>
            <a:r>
              <a:rPr lang="en-GB" sz="2400">
                <a:latin typeface="Arial" panose="020B0604020202020204" pitchFamily="34" charset="0"/>
                <a:cs typeface="Arial" panose="020B0604020202020204" pitchFamily="34" charset="0"/>
              </a:rPr>
              <a:t> </a:t>
            </a:r>
          </a:p>
          <a:p>
            <a:endParaRPr lang="en-GB" sz="24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a:latin typeface="Arial" panose="020B0604020202020204" pitchFamily="34" charset="0"/>
                <a:cs typeface="Arial" panose="020B0604020202020204" pitchFamily="34" charset="0"/>
              </a:rPr>
              <a:t>Start exporting</a:t>
            </a:r>
          </a:p>
          <a:p>
            <a:pPr marL="342900" indent="-342900">
              <a:buFont typeface="Arial" panose="020B0604020202020204" pitchFamily="34" charset="0"/>
              <a:buChar char="•"/>
            </a:pPr>
            <a:r>
              <a:rPr lang="en-GB" sz="2400">
                <a:latin typeface="Arial" panose="020B0604020202020204" pitchFamily="34" charset="0"/>
                <a:cs typeface="Arial" panose="020B0604020202020204" pitchFamily="34" charset="0"/>
              </a:rPr>
              <a:t>Enter new markets</a:t>
            </a:r>
          </a:p>
          <a:p>
            <a:pPr marL="342900" indent="-342900">
              <a:buFont typeface="Arial" panose="020B0604020202020204" pitchFamily="34" charset="0"/>
              <a:buChar char="•"/>
            </a:pPr>
            <a:r>
              <a:rPr lang="en-GB" sz="2400">
                <a:latin typeface="Arial" panose="020B0604020202020204" pitchFamily="34" charset="0"/>
                <a:cs typeface="Arial" panose="020B0604020202020204" pitchFamily="34" charset="0"/>
              </a:rPr>
              <a:t>Improve international processes</a:t>
            </a:r>
          </a:p>
          <a:p>
            <a:pPr marL="342900" indent="-342900">
              <a:buFont typeface="Arial" panose="020B0604020202020204" pitchFamily="34" charset="0"/>
              <a:buChar char="•"/>
            </a:pPr>
            <a:r>
              <a:rPr lang="en-GB" sz="2400">
                <a:latin typeface="Arial" panose="020B0604020202020204" pitchFamily="34" charset="0"/>
                <a:cs typeface="Arial" panose="020B0604020202020204" pitchFamily="34" charset="0"/>
              </a:rPr>
              <a:t>Significantly increase export performance</a:t>
            </a:r>
          </a:p>
          <a:p>
            <a:pPr marL="342900" indent="-342900">
              <a:buFont typeface="Arial" panose="020B0604020202020204" pitchFamily="34" charset="0"/>
              <a:buChar char="•"/>
            </a:pPr>
            <a:r>
              <a:rPr lang="en-GB" sz="2400">
                <a:latin typeface="Arial" panose="020B0604020202020204" pitchFamily="34" charset="0"/>
                <a:cs typeface="Arial" panose="020B0604020202020204" pitchFamily="34" charset="0"/>
              </a:rPr>
              <a:t>Create more than 2,200 jobs</a:t>
            </a:r>
          </a:p>
        </p:txBody>
      </p:sp>
      <p:sp>
        <p:nvSpPr>
          <p:cNvPr id="10" name="Slide Number Placeholder 9">
            <a:extLst>
              <a:ext uri="{FF2B5EF4-FFF2-40B4-BE49-F238E27FC236}">
                <a16:creationId xmlns:a16="http://schemas.microsoft.com/office/drawing/2014/main" id="{E7AC18DB-D226-4EB2-A363-559CF50ACC94}"/>
              </a:ext>
            </a:extLst>
          </p:cNvPr>
          <p:cNvSpPr>
            <a:spLocks noGrp="1"/>
          </p:cNvSpPr>
          <p:nvPr>
            <p:ph type="sldNum" sz="quarter" idx="12"/>
          </p:nvPr>
        </p:nvSpPr>
        <p:spPr/>
        <p:txBody>
          <a:bodyPr/>
          <a:lstStyle/>
          <a:p>
            <a:fld id="{12D90897-4508-114E-910D-C4A9217F3680}" type="slidenum">
              <a:rPr lang="en-GB" smtClean="0"/>
              <a:pPr/>
              <a:t>2</a:t>
            </a:fld>
            <a:endParaRPr lang="en-GB" b="1"/>
          </a:p>
        </p:txBody>
      </p:sp>
    </p:spTree>
    <p:extLst>
      <p:ext uri="{BB962C8B-B14F-4D97-AF65-F5344CB8AC3E}">
        <p14:creationId xmlns:p14="http://schemas.microsoft.com/office/powerpoint/2010/main" val="4046937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B67724-ABD2-5842-9267-9A567014FA8F}"/>
              </a:ext>
            </a:extLst>
          </p:cNvPr>
          <p:cNvSpPr/>
          <p:nvPr/>
        </p:nvSpPr>
        <p:spPr>
          <a:xfrm>
            <a:off x="0" y="982175"/>
            <a:ext cx="12192000" cy="50761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lumMod val="85000"/>
                  <a:lumOff val="15000"/>
                </a:schemeClr>
              </a:solidFill>
            </a:endParaRPr>
          </a:p>
        </p:txBody>
      </p:sp>
      <p:sp>
        <p:nvSpPr>
          <p:cNvPr id="4" name="Rectangle 3">
            <a:extLst>
              <a:ext uri="{FF2B5EF4-FFF2-40B4-BE49-F238E27FC236}">
                <a16:creationId xmlns:a16="http://schemas.microsoft.com/office/drawing/2014/main" id="{AC62EB69-7ABB-C242-B87A-7FFFF141A072}"/>
              </a:ext>
            </a:extLst>
          </p:cNvPr>
          <p:cNvSpPr/>
          <p:nvPr/>
        </p:nvSpPr>
        <p:spPr>
          <a:xfrm>
            <a:off x="0" y="6191799"/>
            <a:ext cx="12192000" cy="526716"/>
          </a:xfrm>
          <a:prstGeom prst="rect">
            <a:avLst/>
          </a:prstGeom>
          <a:solidFill>
            <a:srgbClr val="C520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Placeholder 5">
            <a:extLst>
              <a:ext uri="{FF2B5EF4-FFF2-40B4-BE49-F238E27FC236}">
                <a16:creationId xmlns:a16="http://schemas.microsoft.com/office/drawing/2014/main" id="{B23BFD8A-FECE-0948-A4AD-29D115EE69FE}"/>
              </a:ext>
            </a:extLst>
          </p:cNvPr>
          <p:cNvSpPr txBox="1">
            <a:spLocks/>
          </p:cNvSpPr>
          <p:nvPr/>
        </p:nvSpPr>
        <p:spPr>
          <a:xfrm>
            <a:off x="754225" y="312537"/>
            <a:ext cx="9186566" cy="5267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a:solidFill>
                  <a:srgbClr val="C52027"/>
                </a:solidFill>
                <a:latin typeface="Arial "/>
                <a:ea typeface="ＭＳ Ｐゴシック" pitchFamily="34"/>
              </a:rPr>
              <a:t>Focus on High Growth Potential (HGP) SMEs</a:t>
            </a:r>
          </a:p>
          <a:p>
            <a:pPr marL="0" indent="0">
              <a:buFont typeface="Arial" panose="020B0604020202020204" pitchFamily="34" charset="0"/>
              <a:buNone/>
            </a:pPr>
            <a:endParaRPr lang="en-GB" sz="3200" b="1">
              <a:solidFill>
                <a:srgbClr val="C52027"/>
              </a:solidFill>
              <a:latin typeface="Arial "/>
              <a:ea typeface="ＭＳ Ｐゴシック" pitchFamily="34"/>
            </a:endParaRPr>
          </a:p>
        </p:txBody>
      </p:sp>
      <p:sp>
        <p:nvSpPr>
          <p:cNvPr id="8" name="Text Placeholder 5">
            <a:extLst>
              <a:ext uri="{FF2B5EF4-FFF2-40B4-BE49-F238E27FC236}">
                <a16:creationId xmlns:a16="http://schemas.microsoft.com/office/drawing/2014/main" id="{D10A57C8-0A95-FB46-BADD-DE6F033D8176}"/>
              </a:ext>
            </a:extLst>
          </p:cNvPr>
          <p:cNvSpPr txBox="1">
            <a:spLocks/>
          </p:cNvSpPr>
          <p:nvPr/>
        </p:nvSpPr>
        <p:spPr>
          <a:xfrm>
            <a:off x="0" y="6325239"/>
            <a:ext cx="12191999" cy="2598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200">
              <a:solidFill>
                <a:schemeClr val="bg1"/>
              </a:solidFill>
              <a:latin typeface="Arial "/>
              <a:ea typeface="ＭＳ Ｐゴシック" pitchFamily="34"/>
            </a:endParaRPr>
          </a:p>
          <a:p>
            <a:pPr marL="0" indent="0" algn="ctr">
              <a:buNone/>
            </a:pPr>
            <a:r>
              <a:rPr lang="en-GB" sz="1200">
                <a:solidFill>
                  <a:schemeClr val="bg1"/>
                </a:solidFill>
                <a:latin typeface="Arial "/>
                <a:ea typeface="ＭＳ Ｐゴシック" pitchFamily="34"/>
              </a:rPr>
              <a:t>  </a:t>
            </a:r>
            <a:endParaRPr lang="en-GB" sz="1050">
              <a:solidFill>
                <a:srgbClr val="FFFFFF"/>
              </a:solidFill>
              <a:latin typeface="Arial "/>
              <a:ea typeface="ＭＳ Ｐゴシック" pitchFamily="34"/>
            </a:endParaRPr>
          </a:p>
        </p:txBody>
      </p:sp>
      <p:sp>
        <p:nvSpPr>
          <p:cNvPr id="2" name="TextBox 1">
            <a:extLst>
              <a:ext uri="{FF2B5EF4-FFF2-40B4-BE49-F238E27FC236}">
                <a16:creationId xmlns:a16="http://schemas.microsoft.com/office/drawing/2014/main" id="{94ACFAED-6F60-B446-9A72-51440D993E42}"/>
              </a:ext>
            </a:extLst>
          </p:cNvPr>
          <p:cNvSpPr txBox="1"/>
          <p:nvPr/>
        </p:nvSpPr>
        <p:spPr>
          <a:xfrm>
            <a:off x="754225" y="1298715"/>
            <a:ext cx="9720470" cy="3600986"/>
          </a:xfrm>
          <a:prstGeom prst="rect">
            <a:avLst/>
          </a:prstGeom>
          <a:noFill/>
        </p:spPr>
        <p:txBody>
          <a:bodyPr wrap="square" lIns="91440" tIns="45720" rIns="91440" bIns="45720" rtlCol="0" anchor="t">
            <a:spAutoFit/>
          </a:bodyPr>
          <a:lstStyle/>
          <a:p>
            <a:pPr>
              <a:spcAft>
                <a:spcPts val="1200"/>
              </a:spcAft>
              <a:defRPr/>
            </a:pPr>
            <a:r>
              <a:rPr lang="en-GB" sz="2400" b="1" dirty="0">
                <a:latin typeface="Arial"/>
                <a:cs typeface="Arial"/>
              </a:rPr>
              <a:t>Target Market: </a:t>
            </a:r>
            <a:endParaRPr lang="en-GB" sz="2400" b="1">
              <a:latin typeface="Arial" panose="020B0604020202020204" pitchFamily="34" charset="0"/>
              <a:cs typeface="Arial" panose="020B0604020202020204" pitchFamily="34" charset="0"/>
            </a:endParaRPr>
          </a:p>
          <a:p>
            <a:pPr>
              <a:spcAft>
                <a:spcPts val="1200"/>
              </a:spcAft>
              <a:defRPr/>
            </a:pPr>
            <a:endParaRPr lang="en-GB" sz="2400">
              <a:latin typeface="Arial" panose="020B0604020202020204" pitchFamily="34" charset="0"/>
              <a:cs typeface="Arial" panose="020B0604020202020204" pitchFamily="34" charset="0"/>
            </a:endParaRPr>
          </a:p>
          <a:p>
            <a:pPr marL="342900" indent="-342900">
              <a:spcAft>
                <a:spcPts val="1200"/>
              </a:spcAft>
              <a:buFont typeface="Arial" panose="020B0604020202020204" pitchFamily="34" charset="0"/>
              <a:buChar char="•"/>
              <a:defRPr/>
            </a:pPr>
            <a:r>
              <a:rPr lang="en-GB" sz="2400" dirty="0">
                <a:latin typeface="Arial"/>
                <a:cs typeface="Arial"/>
              </a:rPr>
              <a:t>High international potential</a:t>
            </a:r>
          </a:p>
          <a:p>
            <a:pPr marL="342900" indent="-342900">
              <a:spcAft>
                <a:spcPts val="1200"/>
              </a:spcAft>
              <a:buFont typeface="Arial" panose="020B0604020202020204" pitchFamily="34" charset="0"/>
              <a:buChar char="•"/>
              <a:defRPr/>
            </a:pPr>
            <a:r>
              <a:rPr lang="en-GB" sz="2400" dirty="0">
                <a:latin typeface="Arial"/>
                <a:cs typeface="Arial"/>
              </a:rPr>
              <a:t>Products/services for new international markets</a:t>
            </a:r>
          </a:p>
          <a:p>
            <a:pPr marL="342900" indent="-342900">
              <a:spcAft>
                <a:spcPts val="1200"/>
              </a:spcAft>
              <a:buFont typeface="Arial" panose="020B0604020202020204" pitchFamily="34" charset="0"/>
              <a:buChar char="•"/>
              <a:defRPr/>
            </a:pPr>
            <a:r>
              <a:rPr lang="en-GB" sz="2400" dirty="0">
                <a:latin typeface="Arial"/>
                <a:cs typeface="Arial"/>
              </a:rPr>
              <a:t>Management that see export as a growth path</a:t>
            </a:r>
          </a:p>
          <a:p>
            <a:pPr marL="342900" indent="-342900">
              <a:spcAft>
                <a:spcPts val="1200"/>
              </a:spcAft>
              <a:buFont typeface="Arial" panose="020B0604020202020204" pitchFamily="34" charset="0"/>
              <a:buChar char="•"/>
              <a:defRPr/>
            </a:pPr>
            <a:r>
              <a:rPr lang="en-GB" sz="2400" dirty="0" err="1">
                <a:latin typeface="Arial"/>
                <a:cs typeface="Arial"/>
              </a:rPr>
              <a:t>Targetted</a:t>
            </a:r>
            <a:r>
              <a:rPr lang="en-GB" sz="2400" dirty="0">
                <a:latin typeface="Arial"/>
                <a:cs typeface="Arial"/>
              </a:rPr>
              <a:t> on £500K+ sales (but smaller companies eligible)</a:t>
            </a:r>
          </a:p>
          <a:p>
            <a:pPr>
              <a:spcAft>
                <a:spcPts val="1200"/>
              </a:spcAft>
              <a:defRPr/>
            </a:pPr>
            <a:endParaRPr lang="en-GB" sz="240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1E402B43-2F96-4828-95E3-D7DB6FE3BD87}"/>
              </a:ext>
            </a:extLst>
          </p:cNvPr>
          <p:cNvSpPr>
            <a:spLocks noGrp="1"/>
          </p:cNvSpPr>
          <p:nvPr>
            <p:ph type="sldNum" sz="quarter" idx="12"/>
          </p:nvPr>
        </p:nvSpPr>
        <p:spPr/>
        <p:txBody>
          <a:bodyPr/>
          <a:lstStyle/>
          <a:p>
            <a:fld id="{12D90897-4508-114E-910D-C4A9217F3680}" type="slidenum">
              <a:rPr lang="en-GB" smtClean="0"/>
              <a:t>3</a:t>
            </a:fld>
            <a:endParaRPr lang="en-GB"/>
          </a:p>
        </p:txBody>
      </p:sp>
    </p:spTree>
    <p:extLst>
      <p:ext uri="{BB962C8B-B14F-4D97-AF65-F5344CB8AC3E}">
        <p14:creationId xmlns:p14="http://schemas.microsoft.com/office/powerpoint/2010/main" val="2480416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B67724-ABD2-5842-9267-9A567014FA8F}"/>
              </a:ext>
            </a:extLst>
          </p:cNvPr>
          <p:cNvSpPr/>
          <p:nvPr/>
        </p:nvSpPr>
        <p:spPr>
          <a:xfrm>
            <a:off x="0" y="982175"/>
            <a:ext cx="12192000" cy="50761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lumMod val="85000"/>
                  <a:lumOff val="15000"/>
                </a:schemeClr>
              </a:solidFill>
            </a:endParaRPr>
          </a:p>
        </p:txBody>
      </p:sp>
      <p:sp>
        <p:nvSpPr>
          <p:cNvPr id="4" name="Rectangle 3">
            <a:extLst>
              <a:ext uri="{FF2B5EF4-FFF2-40B4-BE49-F238E27FC236}">
                <a16:creationId xmlns:a16="http://schemas.microsoft.com/office/drawing/2014/main" id="{AC62EB69-7ABB-C242-B87A-7FFFF141A072}"/>
              </a:ext>
            </a:extLst>
          </p:cNvPr>
          <p:cNvSpPr/>
          <p:nvPr/>
        </p:nvSpPr>
        <p:spPr>
          <a:xfrm>
            <a:off x="0" y="6191799"/>
            <a:ext cx="12192000" cy="526716"/>
          </a:xfrm>
          <a:prstGeom prst="rect">
            <a:avLst/>
          </a:prstGeom>
          <a:solidFill>
            <a:srgbClr val="C520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Placeholder 5">
            <a:extLst>
              <a:ext uri="{FF2B5EF4-FFF2-40B4-BE49-F238E27FC236}">
                <a16:creationId xmlns:a16="http://schemas.microsoft.com/office/drawing/2014/main" id="{B23BFD8A-FECE-0948-A4AD-29D115EE69FE}"/>
              </a:ext>
            </a:extLst>
          </p:cNvPr>
          <p:cNvSpPr txBox="1">
            <a:spLocks/>
          </p:cNvSpPr>
          <p:nvPr/>
        </p:nvSpPr>
        <p:spPr>
          <a:xfrm>
            <a:off x="754225" y="301651"/>
            <a:ext cx="9186566" cy="5267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a:solidFill>
                  <a:srgbClr val="C52027"/>
                </a:solidFill>
                <a:latin typeface="Arial "/>
                <a:ea typeface="ＭＳ Ｐゴシック" pitchFamily="34"/>
              </a:rPr>
              <a:t>Key Features</a:t>
            </a:r>
          </a:p>
          <a:p>
            <a:pPr marL="0" indent="0">
              <a:buFont typeface="Arial" panose="020B0604020202020204" pitchFamily="34" charset="0"/>
              <a:buNone/>
            </a:pPr>
            <a:endParaRPr lang="en-GB" sz="3200" b="1">
              <a:solidFill>
                <a:srgbClr val="C52027"/>
              </a:solidFill>
              <a:latin typeface="Arial "/>
              <a:ea typeface="ＭＳ Ｐゴシック" pitchFamily="34"/>
            </a:endParaRPr>
          </a:p>
          <a:p>
            <a:pPr marL="0" indent="0">
              <a:buFont typeface="Arial" panose="020B0604020202020204" pitchFamily="34" charset="0"/>
              <a:buNone/>
            </a:pPr>
            <a:endParaRPr lang="en-GB" sz="3200" b="1">
              <a:solidFill>
                <a:srgbClr val="C52027"/>
              </a:solidFill>
              <a:latin typeface="Arial "/>
              <a:ea typeface="ＭＳ Ｐゴシック" pitchFamily="34"/>
            </a:endParaRPr>
          </a:p>
        </p:txBody>
      </p:sp>
      <p:sp>
        <p:nvSpPr>
          <p:cNvPr id="8" name="Text Placeholder 5">
            <a:extLst>
              <a:ext uri="{FF2B5EF4-FFF2-40B4-BE49-F238E27FC236}">
                <a16:creationId xmlns:a16="http://schemas.microsoft.com/office/drawing/2014/main" id="{D10A57C8-0A95-FB46-BADD-DE6F033D8176}"/>
              </a:ext>
            </a:extLst>
          </p:cNvPr>
          <p:cNvSpPr txBox="1">
            <a:spLocks/>
          </p:cNvSpPr>
          <p:nvPr/>
        </p:nvSpPr>
        <p:spPr>
          <a:xfrm>
            <a:off x="0" y="6325239"/>
            <a:ext cx="12191999" cy="2598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200">
              <a:solidFill>
                <a:schemeClr val="bg1"/>
              </a:solidFill>
              <a:latin typeface="Arial "/>
              <a:ea typeface="ＭＳ Ｐゴシック" pitchFamily="34"/>
            </a:endParaRPr>
          </a:p>
          <a:p>
            <a:pPr marL="0" indent="0" algn="ctr">
              <a:buNone/>
            </a:pPr>
            <a:r>
              <a:rPr lang="en-GB" sz="1200">
                <a:solidFill>
                  <a:schemeClr val="bg1"/>
                </a:solidFill>
                <a:latin typeface="Arial "/>
                <a:ea typeface="ＭＳ Ｐゴシック" pitchFamily="34"/>
              </a:rPr>
              <a:t>  </a:t>
            </a:r>
            <a:endParaRPr lang="en-GB" sz="1050">
              <a:solidFill>
                <a:srgbClr val="FFFFFF"/>
              </a:solidFill>
              <a:latin typeface="Arial "/>
              <a:ea typeface="ＭＳ Ｐゴシック" pitchFamily="34"/>
            </a:endParaRPr>
          </a:p>
        </p:txBody>
      </p:sp>
      <p:sp>
        <p:nvSpPr>
          <p:cNvPr id="2" name="TextBox 1">
            <a:extLst>
              <a:ext uri="{FF2B5EF4-FFF2-40B4-BE49-F238E27FC236}">
                <a16:creationId xmlns:a16="http://schemas.microsoft.com/office/drawing/2014/main" id="{94ACFAED-6F60-B446-9A72-51440D993E42}"/>
              </a:ext>
            </a:extLst>
          </p:cNvPr>
          <p:cNvSpPr txBox="1"/>
          <p:nvPr/>
        </p:nvSpPr>
        <p:spPr>
          <a:xfrm>
            <a:off x="678025" y="1647058"/>
            <a:ext cx="9720470" cy="2923877"/>
          </a:xfrm>
          <a:prstGeom prst="rect">
            <a:avLst/>
          </a:prstGeom>
          <a:noFill/>
        </p:spPr>
        <p:txBody>
          <a:bodyPr wrap="square" lIns="91440" tIns="45720" rIns="91440" bIns="45720" rtlCol="0" anchor="t">
            <a:spAutoFit/>
          </a:bodyPr>
          <a:lstStyle/>
          <a:p>
            <a:pPr marL="342900" indent="-342900">
              <a:spcAft>
                <a:spcPts val="1200"/>
              </a:spcAft>
              <a:buFont typeface="Arial" panose="020B0604020202020204" pitchFamily="34" charset="0"/>
              <a:buChar char="•"/>
              <a:defRPr/>
            </a:pPr>
            <a:r>
              <a:rPr lang="en-GB" sz="2400" dirty="0">
                <a:latin typeface="Arial" panose="020B0604020202020204" pitchFamily="34" charset="0"/>
                <a:cs typeface="Arial" panose="020B0604020202020204" pitchFamily="34" charset="0"/>
              </a:rPr>
              <a:t>Co-investment of between £1k - £9k (constrained by LEP allocations) </a:t>
            </a:r>
          </a:p>
          <a:p>
            <a:pPr marL="342900" indent="-342900">
              <a:spcAft>
                <a:spcPts val="1200"/>
              </a:spcAft>
              <a:buFont typeface="Arial" panose="020B0604020202020204" pitchFamily="34" charset="0"/>
              <a:buChar char="•"/>
              <a:defRPr/>
            </a:pPr>
            <a:r>
              <a:rPr lang="en-GB" sz="2400" dirty="0">
                <a:latin typeface="Arial"/>
                <a:cs typeface="Arial"/>
              </a:rPr>
              <a:t>One application and one claim per SME </a:t>
            </a:r>
            <a:endParaRPr lang="en-GB" sz="2400" dirty="0">
              <a:latin typeface="Arial" panose="020B0604020202020204" pitchFamily="34" charset="0"/>
              <a:cs typeface="Arial" panose="020B0604020202020204" pitchFamily="34" charset="0"/>
            </a:endParaRPr>
          </a:p>
          <a:p>
            <a:pPr marL="342900" indent="-342900">
              <a:spcAft>
                <a:spcPts val="1200"/>
              </a:spcAft>
              <a:buFont typeface="Arial" panose="020B0604020202020204" pitchFamily="34" charset="0"/>
              <a:buChar char="•"/>
              <a:defRPr/>
            </a:pPr>
            <a:r>
              <a:rPr lang="en-GB" sz="2400" dirty="0">
                <a:latin typeface="Arial"/>
                <a:cs typeface="Arial"/>
              </a:rPr>
              <a:t>Detailed eligible expenditure checks </a:t>
            </a:r>
            <a:endParaRPr lang="en-GB" sz="2400" dirty="0">
              <a:latin typeface="Arial" panose="020B0604020202020204" pitchFamily="34" charset="0"/>
              <a:cs typeface="Arial" panose="020B0604020202020204" pitchFamily="34" charset="0"/>
            </a:endParaRPr>
          </a:p>
          <a:p>
            <a:pPr marL="342900" indent="-342900">
              <a:spcAft>
                <a:spcPts val="1200"/>
              </a:spcAft>
              <a:buFont typeface="Arial" panose="020B0604020202020204" pitchFamily="34" charset="0"/>
              <a:buChar char="•"/>
              <a:defRPr/>
            </a:pPr>
            <a:r>
              <a:rPr lang="en-GB" sz="2400" dirty="0">
                <a:latin typeface="Arial" panose="020B0604020202020204" pitchFamily="34" charset="0"/>
                <a:cs typeface="Arial" panose="020B0604020202020204" pitchFamily="34" charset="0"/>
              </a:rPr>
              <a:t>Online application and claims processes</a:t>
            </a:r>
          </a:p>
          <a:p>
            <a:pPr>
              <a:spcAft>
                <a:spcPts val="1200"/>
              </a:spcAft>
              <a:defRPr/>
            </a:pPr>
            <a:endParaRPr lang="en-GB" sz="24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32859D6-DDCC-427E-974D-14AAC633991F}"/>
              </a:ext>
            </a:extLst>
          </p:cNvPr>
          <p:cNvSpPr>
            <a:spLocks noGrp="1"/>
          </p:cNvSpPr>
          <p:nvPr>
            <p:ph type="sldNum" sz="quarter" idx="12"/>
          </p:nvPr>
        </p:nvSpPr>
        <p:spPr/>
        <p:txBody>
          <a:bodyPr/>
          <a:lstStyle/>
          <a:p>
            <a:fld id="{12D90897-4508-114E-910D-C4A9217F3680}" type="slidenum">
              <a:rPr lang="en-GB" smtClean="0"/>
              <a:t>4</a:t>
            </a:fld>
            <a:endParaRPr lang="en-GB"/>
          </a:p>
        </p:txBody>
      </p:sp>
    </p:spTree>
    <p:extLst>
      <p:ext uri="{BB962C8B-B14F-4D97-AF65-F5344CB8AC3E}">
        <p14:creationId xmlns:p14="http://schemas.microsoft.com/office/powerpoint/2010/main" val="568393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B67724-ABD2-5842-9267-9A567014FA8F}"/>
              </a:ext>
            </a:extLst>
          </p:cNvPr>
          <p:cNvSpPr/>
          <p:nvPr/>
        </p:nvSpPr>
        <p:spPr>
          <a:xfrm>
            <a:off x="0" y="982175"/>
            <a:ext cx="12192000" cy="50761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lumMod val="85000"/>
                  <a:lumOff val="15000"/>
                </a:schemeClr>
              </a:solidFill>
            </a:endParaRPr>
          </a:p>
        </p:txBody>
      </p:sp>
      <p:sp>
        <p:nvSpPr>
          <p:cNvPr id="4" name="Rectangle 3">
            <a:extLst>
              <a:ext uri="{FF2B5EF4-FFF2-40B4-BE49-F238E27FC236}">
                <a16:creationId xmlns:a16="http://schemas.microsoft.com/office/drawing/2014/main" id="{AC62EB69-7ABB-C242-B87A-7FFFF141A072}"/>
              </a:ext>
            </a:extLst>
          </p:cNvPr>
          <p:cNvSpPr/>
          <p:nvPr/>
        </p:nvSpPr>
        <p:spPr>
          <a:xfrm>
            <a:off x="0" y="6191799"/>
            <a:ext cx="12192000" cy="526716"/>
          </a:xfrm>
          <a:prstGeom prst="rect">
            <a:avLst/>
          </a:prstGeom>
          <a:solidFill>
            <a:srgbClr val="C520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Placeholder 5">
            <a:extLst>
              <a:ext uri="{FF2B5EF4-FFF2-40B4-BE49-F238E27FC236}">
                <a16:creationId xmlns:a16="http://schemas.microsoft.com/office/drawing/2014/main" id="{B23BFD8A-FECE-0948-A4AD-29D115EE69FE}"/>
              </a:ext>
            </a:extLst>
          </p:cNvPr>
          <p:cNvSpPr txBox="1">
            <a:spLocks/>
          </p:cNvSpPr>
          <p:nvPr/>
        </p:nvSpPr>
        <p:spPr>
          <a:xfrm>
            <a:off x="754225" y="301651"/>
            <a:ext cx="9186566" cy="5267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solidFill>
                  <a:srgbClr val="C52027"/>
                </a:solidFill>
                <a:latin typeface="Arial "/>
                <a:ea typeface="ＭＳ Ｐゴシック" pitchFamily="34"/>
              </a:rPr>
              <a:t>Key Dates &amp; Process</a:t>
            </a:r>
          </a:p>
          <a:p>
            <a:pPr marL="0" indent="0">
              <a:buFont typeface="Arial" panose="020B0604020202020204" pitchFamily="34" charset="0"/>
              <a:buNone/>
            </a:pPr>
            <a:endParaRPr lang="en-GB" sz="3200" b="1" dirty="0">
              <a:solidFill>
                <a:srgbClr val="C52027"/>
              </a:solidFill>
              <a:latin typeface="Arial "/>
              <a:ea typeface="ＭＳ Ｐゴシック" pitchFamily="34"/>
            </a:endParaRPr>
          </a:p>
          <a:p>
            <a:pPr marL="0" indent="0">
              <a:buFont typeface="Arial" panose="020B0604020202020204" pitchFamily="34" charset="0"/>
              <a:buNone/>
            </a:pPr>
            <a:endParaRPr lang="en-GB" sz="3200" b="1" dirty="0">
              <a:solidFill>
                <a:srgbClr val="C52027"/>
              </a:solidFill>
              <a:latin typeface="Arial "/>
              <a:ea typeface="ＭＳ Ｐゴシック" pitchFamily="34"/>
            </a:endParaRPr>
          </a:p>
        </p:txBody>
      </p:sp>
      <p:sp>
        <p:nvSpPr>
          <p:cNvPr id="8" name="Text Placeholder 5">
            <a:extLst>
              <a:ext uri="{FF2B5EF4-FFF2-40B4-BE49-F238E27FC236}">
                <a16:creationId xmlns:a16="http://schemas.microsoft.com/office/drawing/2014/main" id="{D10A57C8-0A95-FB46-BADD-DE6F033D8176}"/>
              </a:ext>
            </a:extLst>
          </p:cNvPr>
          <p:cNvSpPr txBox="1">
            <a:spLocks/>
          </p:cNvSpPr>
          <p:nvPr/>
        </p:nvSpPr>
        <p:spPr>
          <a:xfrm>
            <a:off x="0" y="6325239"/>
            <a:ext cx="12191999" cy="2598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200">
              <a:solidFill>
                <a:schemeClr val="bg1"/>
              </a:solidFill>
              <a:latin typeface="Arial "/>
              <a:ea typeface="ＭＳ Ｐゴシック" pitchFamily="34"/>
            </a:endParaRPr>
          </a:p>
          <a:p>
            <a:pPr marL="0" indent="0" algn="ctr">
              <a:buNone/>
            </a:pPr>
            <a:r>
              <a:rPr lang="en-GB" sz="1200">
                <a:solidFill>
                  <a:schemeClr val="bg1"/>
                </a:solidFill>
                <a:latin typeface="Arial "/>
                <a:ea typeface="ＭＳ Ｐゴシック" pitchFamily="34"/>
              </a:rPr>
              <a:t>  </a:t>
            </a:r>
            <a:endParaRPr lang="en-GB" sz="1050">
              <a:solidFill>
                <a:srgbClr val="FFFFFF"/>
              </a:solidFill>
              <a:latin typeface="Arial "/>
              <a:ea typeface="ＭＳ Ｐゴシック" pitchFamily="34"/>
            </a:endParaRPr>
          </a:p>
        </p:txBody>
      </p:sp>
      <p:sp>
        <p:nvSpPr>
          <p:cNvPr id="2" name="TextBox 1">
            <a:extLst>
              <a:ext uri="{FF2B5EF4-FFF2-40B4-BE49-F238E27FC236}">
                <a16:creationId xmlns:a16="http://schemas.microsoft.com/office/drawing/2014/main" id="{94ACFAED-6F60-B446-9A72-51440D993E42}"/>
              </a:ext>
            </a:extLst>
          </p:cNvPr>
          <p:cNvSpPr txBox="1"/>
          <p:nvPr/>
        </p:nvSpPr>
        <p:spPr>
          <a:xfrm>
            <a:off x="754225" y="1429343"/>
            <a:ext cx="9720470" cy="4708981"/>
          </a:xfrm>
          <a:prstGeom prst="rect">
            <a:avLst/>
          </a:prstGeom>
          <a:noFill/>
        </p:spPr>
        <p:txBody>
          <a:bodyPr wrap="square" lIns="91440" tIns="45720" rIns="91440" bIns="45720" rtlCol="0" anchor="t">
            <a:spAutoFit/>
          </a:bodyPr>
          <a:lstStyle/>
          <a:p>
            <a:r>
              <a:rPr lang="en-GB" sz="2000" dirty="0">
                <a:solidFill>
                  <a:srgbClr val="C00000"/>
                </a:solidFill>
                <a:latin typeface="Arial" panose="020B0604020202020204" pitchFamily="34" charset="0"/>
                <a:cs typeface="Arial" panose="020B0604020202020204" pitchFamily="34" charset="0"/>
              </a:rPr>
              <a:t>Timeline</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Fund announced by Ministers as part of Government’s Export Growth Plan – 16 October 2020</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Go-Live – 14 December 2020</a:t>
            </a:r>
          </a:p>
          <a:p>
            <a:pPr marL="342900" indent="-342900">
              <a:buFont typeface="Arial" panose="020B0604020202020204" pitchFamily="34" charset="0"/>
              <a:buChar char="•"/>
            </a:pPr>
            <a:r>
              <a:rPr lang="en-GB" sz="2000" dirty="0">
                <a:latin typeface="Arial"/>
                <a:cs typeface="Arial"/>
              </a:rPr>
              <a:t>Final SME applications (in those LEP areas where funding still available – December 2022)</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Final claims paid to SMEs – end March 2023</a:t>
            </a: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r>
              <a:rPr lang="en-GB" sz="2000" dirty="0">
                <a:solidFill>
                  <a:srgbClr val="C00000"/>
                </a:solidFill>
                <a:latin typeface="Arial" panose="020B0604020202020204" pitchFamily="34" charset="0"/>
                <a:cs typeface="Arial" panose="020B0604020202020204" pitchFamily="34" charset="0"/>
              </a:rPr>
              <a:t>Application Process</a:t>
            </a:r>
          </a:p>
          <a:p>
            <a:pPr marL="342900" indent="-342900">
              <a:buFont typeface="Arial" panose="020B0604020202020204" pitchFamily="34" charset="0"/>
              <a:buChar char="•"/>
            </a:pPr>
            <a:r>
              <a:rPr lang="en-GB" sz="2000" dirty="0">
                <a:latin typeface="Arial"/>
                <a:cs typeface="Arial"/>
              </a:rPr>
              <a:t>SME discusses plans with ITA and agrees as part of export action plan (EAP).</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a:cs typeface="Arial"/>
              </a:rPr>
              <a:t>SME submits application.</a:t>
            </a:r>
          </a:p>
          <a:p>
            <a:pPr marL="342900" indent="-342900">
              <a:buFont typeface="Arial" panose="020B0604020202020204" pitchFamily="34" charset="0"/>
              <a:buChar char="•"/>
            </a:pPr>
            <a:r>
              <a:rPr lang="en-GB" sz="2000" dirty="0">
                <a:latin typeface="Arial"/>
                <a:cs typeface="Arial"/>
              </a:rPr>
              <a:t>If application successful, DIT makes offer.</a:t>
            </a:r>
          </a:p>
          <a:p>
            <a:pPr marL="342900" indent="-342900">
              <a:buFont typeface="Arial" panose="020B0604020202020204" pitchFamily="34" charset="0"/>
              <a:buChar char="•"/>
            </a:pPr>
            <a:r>
              <a:rPr lang="en-GB" sz="2000" dirty="0">
                <a:latin typeface="Arial"/>
                <a:cs typeface="Arial"/>
              </a:rPr>
              <a:t>SME commissions activity to be funded and pays for it in full.</a:t>
            </a:r>
          </a:p>
          <a:p>
            <a:pPr marL="342900" indent="-342900">
              <a:buFont typeface="Arial" panose="020B0604020202020204" pitchFamily="34" charset="0"/>
              <a:buChar char="•"/>
            </a:pPr>
            <a:r>
              <a:rPr lang="en-GB" sz="2000" dirty="0">
                <a:latin typeface="Arial"/>
                <a:cs typeface="Arial"/>
              </a:rPr>
              <a:t>SME submits claim to DIT.</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DIT reimburses SME 50-60% of its eligible costs.</a:t>
            </a:r>
          </a:p>
        </p:txBody>
      </p:sp>
      <p:sp>
        <p:nvSpPr>
          <p:cNvPr id="5" name="Slide Number Placeholder 4">
            <a:extLst>
              <a:ext uri="{FF2B5EF4-FFF2-40B4-BE49-F238E27FC236}">
                <a16:creationId xmlns:a16="http://schemas.microsoft.com/office/drawing/2014/main" id="{542170EB-F349-4DF3-80FF-A3F3AD4C5853}"/>
              </a:ext>
            </a:extLst>
          </p:cNvPr>
          <p:cNvSpPr>
            <a:spLocks noGrp="1"/>
          </p:cNvSpPr>
          <p:nvPr>
            <p:ph type="sldNum" sz="quarter" idx="12"/>
          </p:nvPr>
        </p:nvSpPr>
        <p:spPr/>
        <p:txBody>
          <a:bodyPr/>
          <a:lstStyle/>
          <a:p>
            <a:fld id="{12D90897-4508-114E-910D-C4A9217F3680}" type="slidenum">
              <a:rPr lang="en-GB" smtClean="0"/>
              <a:t>5</a:t>
            </a:fld>
            <a:endParaRPr lang="en-GB"/>
          </a:p>
        </p:txBody>
      </p:sp>
    </p:spTree>
    <p:extLst>
      <p:ext uri="{BB962C8B-B14F-4D97-AF65-F5344CB8AC3E}">
        <p14:creationId xmlns:p14="http://schemas.microsoft.com/office/powerpoint/2010/main" val="3685498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B67724-ABD2-5842-9267-9A567014FA8F}"/>
              </a:ext>
            </a:extLst>
          </p:cNvPr>
          <p:cNvSpPr/>
          <p:nvPr/>
        </p:nvSpPr>
        <p:spPr>
          <a:xfrm>
            <a:off x="0" y="982175"/>
            <a:ext cx="12192000" cy="50761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lumMod val="85000"/>
                  <a:lumOff val="15000"/>
                </a:schemeClr>
              </a:solidFill>
            </a:endParaRPr>
          </a:p>
        </p:txBody>
      </p:sp>
      <p:sp>
        <p:nvSpPr>
          <p:cNvPr id="4" name="Rectangle 3">
            <a:extLst>
              <a:ext uri="{FF2B5EF4-FFF2-40B4-BE49-F238E27FC236}">
                <a16:creationId xmlns:a16="http://schemas.microsoft.com/office/drawing/2014/main" id="{AC62EB69-7ABB-C242-B87A-7FFFF141A072}"/>
              </a:ext>
            </a:extLst>
          </p:cNvPr>
          <p:cNvSpPr/>
          <p:nvPr/>
        </p:nvSpPr>
        <p:spPr>
          <a:xfrm>
            <a:off x="0" y="6191799"/>
            <a:ext cx="12192000" cy="526716"/>
          </a:xfrm>
          <a:prstGeom prst="rect">
            <a:avLst/>
          </a:prstGeom>
          <a:solidFill>
            <a:srgbClr val="C520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Placeholder 5">
            <a:extLst>
              <a:ext uri="{FF2B5EF4-FFF2-40B4-BE49-F238E27FC236}">
                <a16:creationId xmlns:a16="http://schemas.microsoft.com/office/drawing/2014/main" id="{B23BFD8A-FECE-0948-A4AD-29D115EE69FE}"/>
              </a:ext>
            </a:extLst>
          </p:cNvPr>
          <p:cNvSpPr txBox="1">
            <a:spLocks/>
          </p:cNvSpPr>
          <p:nvPr/>
        </p:nvSpPr>
        <p:spPr>
          <a:xfrm>
            <a:off x="754225" y="301651"/>
            <a:ext cx="9186566" cy="5267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solidFill>
                  <a:srgbClr val="C52027"/>
                </a:solidFill>
                <a:latin typeface="Arial "/>
                <a:ea typeface="ＭＳ Ｐゴシック" pitchFamily="34"/>
              </a:rPr>
              <a:t>Client Acquisition Process</a:t>
            </a:r>
          </a:p>
        </p:txBody>
      </p:sp>
      <p:sp>
        <p:nvSpPr>
          <p:cNvPr id="8" name="Text Placeholder 5">
            <a:extLst>
              <a:ext uri="{FF2B5EF4-FFF2-40B4-BE49-F238E27FC236}">
                <a16:creationId xmlns:a16="http://schemas.microsoft.com/office/drawing/2014/main" id="{D10A57C8-0A95-FB46-BADD-DE6F033D8176}"/>
              </a:ext>
            </a:extLst>
          </p:cNvPr>
          <p:cNvSpPr txBox="1">
            <a:spLocks/>
          </p:cNvSpPr>
          <p:nvPr/>
        </p:nvSpPr>
        <p:spPr>
          <a:xfrm>
            <a:off x="0" y="6325239"/>
            <a:ext cx="12191999" cy="2598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200">
              <a:solidFill>
                <a:schemeClr val="bg1"/>
              </a:solidFill>
              <a:latin typeface="Arial "/>
              <a:ea typeface="ＭＳ Ｐゴシック" pitchFamily="34"/>
            </a:endParaRPr>
          </a:p>
          <a:p>
            <a:pPr marL="0" indent="0" algn="ctr">
              <a:buNone/>
            </a:pPr>
            <a:r>
              <a:rPr lang="en-GB" sz="1200">
                <a:solidFill>
                  <a:schemeClr val="bg1"/>
                </a:solidFill>
                <a:latin typeface="Arial "/>
                <a:ea typeface="ＭＳ Ｐゴシック" pitchFamily="34"/>
              </a:rPr>
              <a:t>  </a:t>
            </a:r>
            <a:endParaRPr lang="en-GB" sz="1050">
              <a:solidFill>
                <a:srgbClr val="FFFFFF"/>
              </a:solidFill>
              <a:latin typeface="Arial "/>
              <a:ea typeface="ＭＳ Ｐゴシック" pitchFamily="34"/>
            </a:endParaRPr>
          </a:p>
        </p:txBody>
      </p:sp>
      <p:sp>
        <p:nvSpPr>
          <p:cNvPr id="9" name="Rectangle 8">
            <a:extLst>
              <a:ext uri="{FF2B5EF4-FFF2-40B4-BE49-F238E27FC236}">
                <a16:creationId xmlns:a16="http://schemas.microsoft.com/office/drawing/2014/main" id="{2F3D7728-30E7-4660-B761-078E833B3658}"/>
              </a:ext>
            </a:extLst>
          </p:cNvPr>
          <p:cNvSpPr/>
          <p:nvPr/>
        </p:nvSpPr>
        <p:spPr>
          <a:xfrm>
            <a:off x="2225546" y="4263310"/>
            <a:ext cx="1656551" cy="646331"/>
          </a:xfrm>
          <a:prstGeom prst="rect">
            <a:avLst/>
          </a:prstGeom>
        </p:spPr>
        <p:txBody>
          <a:bodyPr wrap="square">
            <a:spAutoFit/>
          </a:bodyPr>
          <a:lstStyle/>
          <a:p>
            <a:pPr algn="ctr"/>
            <a:r>
              <a:rPr lang="en-GB" sz="1200">
                <a:latin typeface="Arial" panose="020B0604020202020204" pitchFamily="34" charset="0"/>
                <a:cs typeface="Arial" panose="020B0604020202020204" pitchFamily="34" charset="0"/>
              </a:rPr>
              <a:t>ITA encourages</a:t>
            </a:r>
          </a:p>
          <a:p>
            <a:pPr algn="ctr"/>
            <a:r>
              <a:rPr lang="en-GB" sz="1200">
                <a:latin typeface="Arial" panose="020B0604020202020204" pitchFamily="34" charset="0"/>
                <a:cs typeface="Arial" panose="020B0604020202020204" pitchFamily="34" charset="0"/>
              </a:rPr>
              <a:t>the use of </a:t>
            </a:r>
          </a:p>
          <a:p>
            <a:pPr algn="ctr"/>
            <a:r>
              <a:rPr lang="en-GB" sz="1200">
                <a:latin typeface="Arial" panose="020B0604020202020204" pitchFamily="34" charset="0"/>
                <a:cs typeface="Arial" panose="020B0604020202020204" pitchFamily="34" charset="0"/>
              </a:rPr>
              <a:t>Commercial Services</a:t>
            </a:r>
          </a:p>
        </p:txBody>
      </p:sp>
      <p:sp>
        <p:nvSpPr>
          <p:cNvPr id="10" name="Rectangle 9">
            <a:extLst>
              <a:ext uri="{FF2B5EF4-FFF2-40B4-BE49-F238E27FC236}">
                <a16:creationId xmlns:a16="http://schemas.microsoft.com/office/drawing/2014/main" id="{E923366B-1FF7-421B-8C26-9AB7A874BE91}"/>
              </a:ext>
            </a:extLst>
          </p:cNvPr>
          <p:cNvSpPr/>
          <p:nvPr/>
        </p:nvSpPr>
        <p:spPr>
          <a:xfrm>
            <a:off x="7894754" y="4263310"/>
            <a:ext cx="1733340" cy="830997"/>
          </a:xfrm>
          <a:prstGeom prst="rect">
            <a:avLst/>
          </a:prstGeom>
        </p:spPr>
        <p:txBody>
          <a:bodyPr wrap="square">
            <a:spAutoFit/>
          </a:bodyPr>
          <a:lstStyle/>
          <a:p>
            <a:pPr algn="ctr"/>
            <a:r>
              <a:rPr lang="en-GB" sz="1200">
                <a:latin typeface="Arial" panose="020B0604020202020204" pitchFamily="34" charset="0"/>
                <a:cs typeface="Arial" panose="020B0604020202020204" pitchFamily="34" charset="0"/>
              </a:rPr>
              <a:t>Guidance on selecting and managing externals and making claims</a:t>
            </a:r>
          </a:p>
        </p:txBody>
      </p:sp>
      <p:sp>
        <p:nvSpPr>
          <p:cNvPr id="12" name="Rectangle 11">
            <a:extLst>
              <a:ext uri="{FF2B5EF4-FFF2-40B4-BE49-F238E27FC236}">
                <a16:creationId xmlns:a16="http://schemas.microsoft.com/office/drawing/2014/main" id="{15FE16AA-BEDC-4887-988F-531B779BEC40}"/>
              </a:ext>
            </a:extLst>
          </p:cNvPr>
          <p:cNvSpPr/>
          <p:nvPr/>
        </p:nvSpPr>
        <p:spPr>
          <a:xfrm>
            <a:off x="9701526" y="2898844"/>
            <a:ext cx="2490474" cy="1283703"/>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3" name="Group 12">
            <a:extLst>
              <a:ext uri="{FF2B5EF4-FFF2-40B4-BE49-F238E27FC236}">
                <a16:creationId xmlns:a16="http://schemas.microsoft.com/office/drawing/2014/main" id="{811D656D-527B-42E8-B0EB-DBAF6BF605D0}"/>
              </a:ext>
            </a:extLst>
          </p:cNvPr>
          <p:cNvGrpSpPr/>
          <p:nvPr/>
        </p:nvGrpSpPr>
        <p:grpSpPr>
          <a:xfrm>
            <a:off x="7744660" y="2898844"/>
            <a:ext cx="2762495" cy="1283703"/>
            <a:chOff x="505326" y="2039351"/>
            <a:chExt cx="2437899" cy="2779295"/>
          </a:xfrm>
          <a:solidFill>
            <a:srgbClr val="C00000"/>
          </a:solidFill>
        </p:grpSpPr>
        <p:sp>
          <p:nvSpPr>
            <p:cNvPr id="14" name="Rectangle 13">
              <a:extLst>
                <a:ext uri="{FF2B5EF4-FFF2-40B4-BE49-F238E27FC236}">
                  <a16:creationId xmlns:a16="http://schemas.microsoft.com/office/drawing/2014/main" id="{93971E02-B42F-4EC7-BAC0-4C97DDC64228}"/>
                </a:ext>
              </a:extLst>
            </p:cNvPr>
            <p:cNvSpPr/>
            <p:nvPr/>
          </p:nvSpPr>
          <p:spPr>
            <a:xfrm>
              <a:off x="505326" y="2039351"/>
              <a:ext cx="1726821" cy="27792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riangle 71">
              <a:extLst>
                <a:ext uri="{FF2B5EF4-FFF2-40B4-BE49-F238E27FC236}">
                  <a16:creationId xmlns:a16="http://schemas.microsoft.com/office/drawing/2014/main" id="{D21284A4-FB8C-4D50-9907-1D7B7F2BF8C4}"/>
                </a:ext>
              </a:extLst>
            </p:cNvPr>
            <p:cNvSpPr/>
            <p:nvPr/>
          </p:nvSpPr>
          <p:spPr>
            <a:xfrm rot="5400000">
              <a:off x="1198039" y="3073461"/>
              <a:ext cx="2779293" cy="71107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a:extLst>
              <a:ext uri="{FF2B5EF4-FFF2-40B4-BE49-F238E27FC236}">
                <a16:creationId xmlns:a16="http://schemas.microsoft.com/office/drawing/2014/main" id="{C6ACF4AE-BD2D-4242-AAFF-E36601922B9E}"/>
              </a:ext>
            </a:extLst>
          </p:cNvPr>
          <p:cNvGrpSpPr/>
          <p:nvPr/>
        </p:nvGrpSpPr>
        <p:grpSpPr>
          <a:xfrm>
            <a:off x="5787793" y="2903325"/>
            <a:ext cx="2762495" cy="1283703"/>
            <a:chOff x="505326" y="2039351"/>
            <a:chExt cx="2437899" cy="2779295"/>
          </a:xfrm>
          <a:solidFill>
            <a:srgbClr val="7F7F7F"/>
          </a:solidFill>
        </p:grpSpPr>
        <p:sp>
          <p:nvSpPr>
            <p:cNvPr id="17" name="Rectangle 16">
              <a:extLst>
                <a:ext uri="{FF2B5EF4-FFF2-40B4-BE49-F238E27FC236}">
                  <a16:creationId xmlns:a16="http://schemas.microsoft.com/office/drawing/2014/main" id="{27952B66-90CB-459A-98D7-F6E9FF9E055A}"/>
                </a:ext>
              </a:extLst>
            </p:cNvPr>
            <p:cNvSpPr/>
            <p:nvPr/>
          </p:nvSpPr>
          <p:spPr>
            <a:xfrm>
              <a:off x="505326" y="2039351"/>
              <a:ext cx="1726821" cy="27792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riangle 58">
              <a:extLst>
                <a:ext uri="{FF2B5EF4-FFF2-40B4-BE49-F238E27FC236}">
                  <a16:creationId xmlns:a16="http://schemas.microsoft.com/office/drawing/2014/main" id="{00E70265-1F78-4458-8F56-CEA296C4E4D9}"/>
                </a:ext>
              </a:extLst>
            </p:cNvPr>
            <p:cNvSpPr/>
            <p:nvPr/>
          </p:nvSpPr>
          <p:spPr>
            <a:xfrm rot="5400000">
              <a:off x="1198039" y="3073461"/>
              <a:ext cx="2779293" cy="71107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 name="Group 18">
            <a:extLst>
              <a:ext uri="{FF2B5EF4-FFF2-40B4-BE49-F238E27FC236}">
                <a16:creationId xmlns:a16="http://schemas.microsoft.com/office/drawing/2014/main" id="{30D1A8C5-DF13-4A80-B167-45313AB850A8}"/>
              </a:ext>
            </a:extLst>
          </p:cNvPr>
          <p:cNvGrpSpPr/>
          <p:nvPr/>
        </p:nvGrpSpPr>
        <p:grpSpPr>
          <a:xfrm>
            <a:off x="3830799" y="2907806"/>
            <a:ext cx="2762495" cy="1283703"/>
            <a:chOff x="505326" y="2039351"/>
            <a:chExt cx="2437899" cy="2779295"/>
          </a:xfrm>
          <a:solidFill>
            <a:srgbClr val="C00000"/>
          </a:solidFill>
        </p:grpSpPr>
        <p:sp>
          <p:nvSpPr>
            <p:cNvPr id="20" name="Rectangle 19">
              <a:extLst>
                <a:ext uri="{FF2B5EF4-FFF2-40B4-BE49-F238E27FC236}">
                  <a16:creationId xmlns:a16="http://schemas.microsoft.com/office/drawing/2014/main" id="{348C5FF8-2BAA-45E7-82C5-44659086C428}"/>
                </a:ext>
              </a:extLst>
            </p:cNvPr>
            <p:cNvSpPr/>
            <p:nvPr/>
          </p:nvSpPr>
          <p:spPr>
            <a:xfrm>
              <a:off x="505326" y="2039351"/>
              <a:ext cx="1726821" cy="27792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riangle 74">
              <a:extLst>
                <a:ext uri="{FF2B5EF4-FFF2-40B4-BE49-F238E27FC236}">
                  <a16:creationId xmlns:a16="http://schemas.microsoft.com/office/drawing/2014/main" id="{88D55CBF-8AE1-4D5B-9D50-EBD958632C8C}"/>
                </a:ext>
              </a:extLst>
            </p:cNvPr>
            <p:cNvSpPr/>
            <p:nvPr/>
          </p:nvSpPr>
          <p:spPr>
            <a:xfrm rot="5400000">
              <a:off x="1198039" y="3073461"/>
              <a:ext cx="2779293" cy="71107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2" name="Group 21">
            <a:extLst>
              <a:ext uri="{FF2B5EF4-FFF2-40B4-BE49-F238E27FC236}">
                <a16:creationId xmlns:a16="http://schemas.microsoft.com/office/drawing/2014/main" id="{7794EB57-AC4F-4E25-8519-1DE23513169A}"/>
              </a:ext>
            </a:extLst>
          </p:cNvPr>
          <p:cNvGrpSpPr/>
          <p:nvPr/>
        </p:nvGrpSpPr>
        <p:grpSpPr>
          <a:xfrm>
            <a:off x="1928542" y="2907805"/>
            <a:ext cx="2762495" cy="1283703"/>
            <a:chOff x="505326" y="2039351"/>
            <a:chExt cx="2437899" cy="2779295"/>
          </a:xfrm>
          <a:solidFill>
            <a:srgbClr val="7F7F7F"/>
          </a:solidFill>
        </p:grpSpPr>
        <p:sp>
          <p:nvSpPr>
            <p:cNvPr id="23" name="Rectangle 22">
              <a:extLst>
                <a:ext uri="{FF2B5EF4-FFF2-40B4-BE49-F238E27FC236}">
                  <a16:creationId xmlns:a16="http://schemas.microsoft.com/office/drawing/2014/main" id="{670F50C0-E982-4AB9-8518-A85080AB30D1}"/>
                </a:ext>
              </a:extLst>
            </p:cNvPr>
            <p:cNvSpPr/>
            <p:nvPr/>
          </p:nvSpPr>
          <p:spPr>
            <a:xfrm>
              <a:off x="505326" y="2039351"/>
              <a:ext cx="1726821" cy="27792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riangle 77">
              <a:extLst>
                <a:ext uri="{FF2B5EF4-FFF2-40B4-BE49-F238E27FC236}">
                  <a16:creationId xmlns:a16="http://schemas.microsoft.com/office/drawing/2014/main" id="{11DF7FDA-EEFF-4700-8193-1605136E0E3D}"/>
                </a:ext>
              </a:extLst>
            </p:cNvPr>
            <p:cNvSpPr/>
            <p:nvPr/>
          </p:nvSpPr>
          <p:spPr>
            <a:xfrm rot="5400000">
              <a:off x="1198039" y="3073461"/>
              <a:ext cx="2779293" cy="71107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 name="Group 24">
            <a:extLst>
              <a:ext uri="{FF2B5EF4-FFF2-40B4-BE49-F238E27FC236}">
                <a16:creationId xmlns:a16="http://schemas.microsoft.com/office/drawing/2014/main" id="{2091F2BE-49B7-466C-A5FE-A14A4902E8F4}"/>
              </a:ext>
            </a:extLst>
          </p:cNvPr>
          <p:cNvGrpSpPr/>
          <p:nvPr/>
        </p:nvGrpSpPr>
        <p:grpSpPr>
          <a:xfrm>
            <a:off x="-28388" y="2907805"/>
            <a:ext cx="2762495" cy="1283703"/>
            <a:chOff x="505326" y="2039351"/>
            <a:chExt cx="2437899" cy="2779295"/>
          </a:xfrm>
          <a:solidFill>
            <a:srgbClr val="C00000"/>
          </a:solidFill>
        </p:grpSpPr>
        <p:sp>
          <p:nvSpPr>
            <p:cNvPr id="26" name="Rectangle 25">
              <a:extLst>
                <a:ext uri="{FF2B5EF4-FFF2-40B4-BE49-F238E27FC236}">
                  <a16:creationId xmlns:a16="http://schemas.microsoft.com/office/drawing/2014/main" id="{45D257A7-74E4-4CEC-8096-1070B72F7BDA}"/>
                </a:ext>
              </a:extLst>
            </p:cNvPr>
            <p:cNvSpPr/>
            <p:nvPr/>
          </p:nvSpPr>
          <p:spPr>
            <a:xfrm>
              <a:off x="505326" y="2039351"/>
              <a:ext cx="1726821" cy="27792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riangle 80">
              <a:extLst>
                <a:ext uri="{FF2B5EF4-FFF2-40B4-BE49-F238E27FC236}">
                  <a16:creationId xmlns:a16="http://schemas.microsoft.com/office/drawing/2014/main" id="{0455D333-01CC-408A-804D-5F66DA6E9B10}"/>
                </a:ext>
              </a:extLst>
            </p:cNvPr>
            <p:cNvSpPr/>
            <p:nvPr/>
          </p:nvSpPr>
          <p:spPr>
            <a:xfrm rot="5400000">
              <a:off x="1198039" y="3073461"/>
              <a:ext cx="2779293" cy="71107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8" name="Rectangle 27">
            <a:extLst>
              <a:ext uri="{FF2B5EF4-FFF2-40B4-BE49-F238E27FC236}">
                <a16:creationId xmlns:a16="http://schemas.microsoft.com/office/drawing/2014/main" id="{4327FAA0-08E4-4C19-AF2D-CF75F97E4F40}"/>
              </a:ext>
            </a:extLst>
          </p:cNvPr>
          <p:cNvSpPr/>
          <p:nvPr/>
        </p:nvSpPr>
        <p:spPr>
          <a:xfrm>
            <a:off x="92223" y="3371419"/>
            <a:ext cx="1769745" cy="338554"/>
          </a:xfrm>
          <a:prstGeom prst="rect">
            <a:avLst/>
          </a:prstGeom>
        </p:spPr>
        <p:txBody>
          <a:bodyPr wrap="square">
            <a:spAutoFit/>
          </a:bodyPr>
          <a:lstStyle/>
          <a:p>
            <a:pPr algn="ctr"/>
            <a:r>
              <a:rPr lang="en-GB" sz="1600">
                <a:solidFill>
                  <a:schemeClr val="bg1"/>
                </a:solidFill>
                <a:latin typeface="Arial" panose="020B0604020202020204" pitchFamily="34" charset="0"/>
                <a:cs typeface="Arial" panose="020B0604020202020204" pitchFamily="34" charset="0"/>
              </a:rPr>
              <a:t>Acquisition</a:t>
            </a:r>
          </a:p>
        </p:txBody>
      </p:sp>
      <p:sp>
        <p:nvSpPr>
          <p:cNvPr id="29" name="Rectangle 28">
            <a:extLst>
              <a:ext uri="{FF2B5EF4-FFF2-40B4-BE49-F238E27FC236}">
                <a16:creationId xmlns:a16="http://schemas.microsoft.com/office/drawing/2014/main" id="{0F7FC9FA-E6C3-49FE-BCDE-623AAF5579AF}"/>
              </a:ext>
            </a:extLst>
          </p:cNvPr>
          <p:cNvSpPr/>
          <p:nvPr/>
        </p:nvSpPr>
        <p:spPr>
          <a:xfrm>
            <a:off x="10564027" y="3000816"/>
            <a:ext cx="1332757" cy="1077218"/>
          </a:xfrm>
          <a:prstGeom prst="rect">
            <a:avLst/>
          </a:prstGeom>
        </p:spPr>
        <p:txBody>
          <a:bodyPr wrap="square">
            <a:spAutoFit/>
          </a:bodyPr>
          <a:lstStyle/>
          <a:p>
            <a:pPr algn="ctr"/>
            <a:r>
              <a:rPr lang="en-GB" sz="1600">
                <a:solidFill>
                  <a:schemeClr val="bg1"/>
                </a:solidFill>
                <a:latin typeface="Arial" panose="020B0604020202020204" pitchFamily="34" charset="0"/>
                <a:cs typeface="Arial" panose="020B0604020202020204" pitchFamily="34" charset="0"/>
              </a:rPr>
              <a:t>Applicant Identifies Suppliers and Costs</a:t>
            </a:r>
          </a:p>
        </p:txBody>
      </p:sp>
      <p:sp>
        <p:nvSpPr>
          <p:cNvPr id="30" name="Rectangle 29">
            <a:extLst>
              <a:ext uri="{FF2B5EF4-FFF2-40B4-BE49-F238E27FC236}">
                <a16:creationId xmlns:a16="http://schemas.microsoft.com/office/drawing/2014/main" id="{83CFA0A5-967E-4262-9AB6-1A9021FB88C9}"/>
              </a:ext>
            </a:extLst>
          </p:cNvPr>
          <p:cNvSpPr/>
          <p:nvPr/>
        </p:nvSpPr>
        <p:spPr>
          <a:xfrm>
            <a:off x="2607419" y="3370149"/>
            <a:ext cx="1769745" cy="338554"/>
          </a:xfrm>
          <a:prstGeom prst="rect">
            <a:avLst/>
          </a:prstGeom>
        </p:spPr>
        <p:txBody>
          <a:bodyPr wrap="square">
            <a:spAutoFit/>
          </a:bodyPr>
          <a:lstStyle/>
          <a:p>
            <a:pPr algn="ctr"/>
            <a:r>
              <a:rPr lang="en-GB" sz="1600">
                <a:solidFill>
                  <a:schemeClr val="bg1"/>
                </a:solidFill>
                <a:latin typeface="Arial" panose="020B0604020202020204" pitchFamily="34" charset="0"/>
                <a:cs typeface="Arial" panose="020B0604020202020204" pitchFamily="34" charset="0"/>
              </a:rPr>
              <a:t>ITA Engagement</a:t>
            </a:r>
          </a:p>
        </p:txBody>
      </p:sp>
      <p:sp>
        <p:nvSpPr>
          <p:cNvPr id="31" name="Rectangle 30">
            <a:extLst>
              <a:ext uri="{FF2B5EF4-FFF2-40B4-BE49-F238E27FC236}">
                <a16:creationId xmlns:a16="http://schemas.microsoft.com/office/drawing/2014/main" id="{1B490137-5EAA-4F03-B4B4-6F8731EFC9D2}"/>
              </a:ext>
            </a:extLst>
          </p:cNvPr>
          <p:cNvSpPr/>
          <p:nvPr/>
        </p:nvSpPr>
        <p:spPr>
          <a:xfrm>
            <a:off x="4316690" y="3385537"/>
            <a:ext cx="2266271" cy="338554"/>
          </a:xfrm>
          <a:prstGeom prst="rect">
            <a:avLst/>
          </a:prstGeom>
        </p:spPr>
        <p:txBody>
          <a:bodyPr wrap="square">
            <a:spAutoFit/>
          </a:bodyPr>
          <a:lstStyle/>
          <a:p>
            <a:pPr algn="ctr"/>
            <a:r>
              <a:rPr lang="en-GB" sz="1600">
                <a:solidFill>
                  <a:schemeClr val="bg1"/>
                </a:solidFill>
                <a:latin typeface="Arial" panose="020B0604020202020204" pitchFamily="34" charset="0"/>
                <a:cs typeface="Arial" panose="020B0604020202020204" pitchFamily="34" charset="0"/>
              </a:rPr>
              <a:t>EAP Produced</a:t>
            </a:r>
          </a:p>
        </p:txBody>
      </p:sp>
      <p:sp>
        <p:nvSpPr>
          <p:cNvPr id="32" name="Rectangle 31">
            <a:extLst>
              <a:ext uri="{FF2B5EF4-FFF2-40B4-BE49-F238E27FC236}">
                <a16:creationId xmlns:a16="http://schemas.microsoft.com/office/drawing/2014/main" id="{11325BD8-C5B7-47A6-B83E-F64CD5462D72}"/>
              </a:ext>
            </a:extLst>
          </p:cNvPr>
          <p:cNvSpPr/>
          <p:nvPr/>
        </p:nvSpPr>
        <p:spPr>
          <a:xfrm>
            <a:off x="6505005" y="3245839"/>
            <a:ext cx="1614017" cy="584775"/>
          </a:xfrm>
          <a:prstGeom prst="rect">
            <a:avLst/>
          </a:prstGeom>
        </p:spPr>
        <p:txBody>
          <a:bodyPr wrap="square">
            <a:spAutoFit/>
          </a:bodyPr>
          <a:lstStyle/>
          <a:p>
            <a:pPr algn="ctr"/>
            <a:r>
              <a:rPr lang="en-GB" sz="1600">
                <a:solidFill>
                  <a:schemeClr val="bg1"/>
                </a:solidFill>
                <a:latin typeface="Arial" panose="020B0604020202020204" pitchFamily="34" charset="0"/>
                <a:cs typeface="Arial" panose="020B0604020202020204" pitchFamily="34" charset="0"/>
              </a:rPr>
              <a:t>ITA  Supports Application</a:t>
            </a:r>
          </a:p>
        </p:txBody>
      </p:sp>
      <p:sp>
        <p:nvSpPr>
          <p:cNvPr id="33" name="Rectangle 32">
            <a:extLst>
              <a:ext uri="{FF2B5EF4-FFF2-40B4-BE49-F238E27FC236}">
                <a16:creationId xmlns:a16="http://schemas.microsoft.com/office/drawing/2014/main" id="{036ECE78-E448-4F1D-A5C5-660BEE2E805E}"/>
              </a:ext>
            </a:extLst>
          </p:cNvPr>
          <p:cNvSpPr/>
          <p:nvPr/>
        </p:nvSpPr>
        <p:spPr>
          <a:xfrm>
            <a:off x="8606249" y="3247038"/>
            <a:ext cx="1413679" cy="584775"/>
          </a:xfrm>
          <a:prstGeom prst="rect">
            <a:avLst/>
          </a:prstGeom>
        </p:spPr>
        <p:txBody>
          <a:bodyPr wrap="square">
            <a:spAutoFit/>
          </a:bodyPr>
          <a:lstStyle/>
          <a:p>
            <a:pPr algn="ctr"/>
            <a:r>
              <a:rPr lang="en-GB" sz="1600">
                <a:solidFill>
                  <a:schemeClr val="bg1"/>
                </a:solidFill>
                <a:latin typeface="Arial" panose="020B0604020202020204" pitchFamily="34" charset="0"/>
                <a:cs typeface="Arial" panose="020B0604020202020204" pitchFamily="34" charset="0"/>
              </a:rPr>
              <a:t>ITA Discretion</a:t>
            </a:r>
          </a:p>
        </p:txBody>
      </p:sp>
      <p:sp>
        <p:nvSpPr>
          <p:cNvPr id="34" name="Rectangle 33">
            <a:extLst>
              <a:ext uri="{FF2B5EF4-FFF2-40B4-BE49-F238E27FC236}">
                <a16:creationId xmlns:a16="http://schemas.microsoft.com/office/drawing/2014/main" id="{7E7B8650-3292-4283-A533-45D0D9077A02}"/>
              </a:ext>
            </a:extLst>
          </p:cNvPr>
          <p:cNvSpPr/>
          <p:nvPr/>
        </p:nvSpPr>
        <p:spPr>
          <a:xfrm>
            <a:off x="6253239" y="2431425"/>
            <a:ext cx="1733340" cy="276999"/>
          </a:xfrm>
          <a:prstGeom prst="rect">
            <a:avLst/>
          </a:prstGeom>
        </p:spPr>
        <p:txBody>
          <a:bodyPr wrap="square">
            <a:spAutoFit/>
          </a:bodyPr>
          <a:lstStyle/>
          <a:p>
            <a:pPr algn="ctr"/>
            <a:r>
              <a:rPr lang="en-GB" sz="1200">
                <a:latin typeface="Arial" panose="020B0604020202020204" pitchFamily="34" charset="0"/>
                <a:cs typeface="Arial" panose="020B0604020202020204" pitchFamily="34" charset="0"/>
              </a:rPr>
              <a:t>Applicant Checklist </a:t>
            </a:r>
          </a:p>
        </p:txBody>
      </p:sp>
      <p:sp>
        <p:nvSpPr>
          <p:cNvPr id="5" name="Slide Number Placeholder 4">
            <a:extLst>
              <a:ext uri="{FF2B5EF4-FFF2-40B4-BE49-F238E27FC236}">
                <a16:creationId xmlns:a16="http://schemas.microsoft.com/office/drawing/2014/main" id="{1EA0CF60-C7FD-4846-B78B-5788C05726FF}"/>
              </a:ext>
            </a:extLst>
          </p:cNvPr>
          <p:cNvSpPr>
            <a:spLocks noGrp="1"/>
          </p:cNvSpPr>
          <p:nvPr>
            <p:ph type="sldNum" sz="quarter" idx="12"/>
          </p:nvPr>
        </p:nvSpPr>
        <p:spPr/>
        <p:txBody>
          <a:bodyPr/>
          <a:lstStyle/>
          <a:p>
            <a:fld id="{12D90897-4508-114E-910D-C4A9217F3680}" type="slidenum">
              <a:rPr lang="en-GB" smtClean="0"/>
              <a:t>6</a:t>
            </a:fld>
            <a:endParaRPr lang="en-GB"/>
          </a:p>
        </p:txBody>
      </p:sp>
    </p:spTree>
    <p:extLst>
      <p:ext uri="{BB962C8B-B14F-4D97-AF65-F5344CB8AC3E}">
        <p14:creationId xmlns:p14="http://schemas.microsoft.com/office/powerpoint/2010/main" val="2166562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B67724-ABD2-5842-9267-9A567014FA8F}"/>
              </a:ext>
            </a:extLst>
          </p:cNvPr>
          <p:cNvSpPr/>
          <p:nvPr/>
        </p:nvSpPr>
        <p:spPr>
          <a:xfrm>
            <a:off x="0" y="982175"/>
            <a:ext cx="12192000" cy="50761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lumMod val="85000"/>
                  <a:lumOff val="15000"/>
                </a:schemeClr>
              </a:solidFill>
            </a:endParaRPr>
          </a:p>
        </p:txBody>
      </p:sp>
      <p:sp>
        <p:nvSpPr>
          <p:cNvPr id="4" name="Rectangle 3">
            <a:extLst>
              <a:ext uri="{FF2B5EF4-FFF2-40B4-BE49-F238E27FC236}">
                <a16:creationId xmlns:a16="http://schemas.microsoft.com/office/drawing/2014/main" id="{AC62EB69-7ABB-C242-B87A-7FFFF141A072}"/>
              </a:ext>
            </a:extLst>
          </p:cNvPr>
          <p:cNvSpPr/>
          <p:nvPr/>
        </p:nvSpPr>
        <p:spPr>
          <a:xfrm>
            <a:off x="0" y="6191799"/>
            <a:ext cx="12192000" cy="526716"/>
          </a:xfrm>
          <a:prstGeom prst="rect">
            <a:avLst/>
          </a:prstGeom>
          <a:solidFill>
            <a:srgbClr val="C520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Placeholder 5">
            <a:extLst>
              <a:ext uri="{FF2B5EF4-FFF2-40B4-BE49-F238E27FC236}">
                <a16:creationId xmlns:a16="http://schemas.microsoft.com/office/drawing/2014/main" id="{B23BFD8A-FECE-0948-A4AD-29D115EE69FE}"/>
              </a:ext>
            </a:extLst>
          </p:cNvPr>
          <p:cNvSpPr txBox="1">
            <a:spLocks/>
          </p:cNvSpPr>
          <p:nvPr/>
        </p:nvSpPr>
        <p:spPr>
          <a:xfrm>
            <a:off x="754225" y="301651"/>
            <a:ext cx="9186566" cy="5267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a:solidFill>
                  <a:srgbClr val="C52027"/>
                </a:solidFill>
                <a:latin typeface="Arial "/>
                <a:ea typeface="ＭＳ Ｐゴシック" pitchFamily="34"/>
              </a:rPr>
              <a:t>How can the funding be used?</a:t>
            </a:r>
          </a:p>
          <a:p>
            <a:pPr marL="0" indent="0">
              <a:buFont typeface="Arial" panose="020B0604020202020204" pitchFamily="34" charset="0"/>
              <a:buNone/>
            </a:pPr>
            <a:endParaRPr lang="en-GB" sz="3200" b="1">
              <a:solidFill>
                <a:srgbClr val="C52027"/>
              </a:solidFill>
              <a:latin typeface="Arial "/>
              <a:ea typeface="ＭＳ Ｐゴシック" pitchFamily="34"/>
            </a:endParaRPr>
          </a:p>
        </p:txBody>
      </p:sp>
      <p:sp>
        <p:nvSpPr>
          <p:cNvPr id="8" name="Text Placeholder 5">
            <a:extLst>
              <a:ext uri="{FF2B5EF4-FFF2-40B4-BE49-F238E27FC236}">
                <a16:creationId xmlns:a16="http://schemas.microsoft.com/office/drawing/2014/main" id="{D10A57C8-0A95-FB46-BADD-DE6F033D8176}"/>
              </a:ext>
            </a:extLst>
          </p:cNvPr>
          <p:cNvSpPr txBox="1">
            <a:spLocks/>
          </p:cNvSpPr>
          <p:nvPr/>
        </p:nvSpPr>
        <p:spPr>
          <a:xfrm>
            <a:off x="0" y="6325239"/>
            <a:ext cx="12191999" cy="2598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200">
              <a:solidFill>
                <a:schemeClr val="bg1"/>
              </a:solidFill>
              <a:latin typeface="Arial "/>
              <a:ea typeface="ＭＳ Ｐゴシック" pitchFamily="34"/>
            </a:endParaRPr>
          </a:p>
          <a:p>
            <a:pPr marL="0" indent="0" algn="ctr">
              <a:buNone/>
            </a:pPr>
            <a:r>
              <a:rPr lang="en-GB" sz="1200">
                <a:solidFill>
                  <a:schemeClr val="bg1"/>
                </a:solidFill>
                <a:latin typeface="Arial "/>
                <a:ea typeface="ＭＳ Ｐゴシック" pitchFamily="34"/>
              </a:rPr>
              <a:t>  </a:t>
            </a:r>
            <a:endParaRPr lang="en-GB" sz="1050">
              <a:solidFill>
                <a:srgbClr val="FFFFFF"/>
              </a:solidFill>
              <a:latin typeface="Arial "/>
              <a:ea typeface="ＭＳ Ｐゴシック" pitchFamily="34"/>
            </a:endParaRPr>
          </a:p>
        </p:txBody>
      </p:sp>
      <p:sp>
        <p:nvSpPr>
          <p:cNvPr id="2" name="TextBox 1">
            <a:extLst>
              <a:ext uri="{FF2B5EF4-FFF2-40B4-BE49-F238E27FC236}">
                <a16:creationId xmlns:a16="http://schemas.microsoft.com/office/drawing/2014/main" id="{94ACFAED-6F60-B446-9A72-51440D993E42}"/>
              </a:ext>
            </a:extLst>
          </p:cNvPr>
          <p:cNvSpPr txBox="1"/>
          <p:nvPr/>
        </p:nvSpPr>
        <p:spPr>
          <a:xfrm>
            <a:off x="754225" y="1429343"/>
            <a:ext cx="9720470" cy="2281458"/>
          </a:xfrm>
          <a:prstGeom prst="rect">
            <a:avLst/>
          </a:prstGeom>
          <a:noFill/>
        </p:spPr>
        <p:txBody>
          <a:bodyPr wrap="square" lIns="91440" tIns="45720" rIns="91440" bIns="45720" rtlCol="0" anchor="t">
            <a:spAutoFit/>
          </a:bodyPr>
          <a:lstStyle/>
          <a:p>
            <a:pPr lvl="0">
              <a:lnSpc>
                <a:spcPct val="107000"/>
              </a:lnSpc>
              <a:spcAft>
                <a:spcPts val="800"/>
              </a:spcAft>
            </a:pPr>
            <a:r>
              <a:rPr lang="en-GB" b="1" dirty="0">
                <a:effectLst/>
                <a:latin typeface="Calibri"/>
                <a:ea typeface="Calibri" panose="020F0502020204030204" pitchFamily="34" charset="0"/>
                <a:cs typeface="Calibri"/>
              </a:rPr>
              <a:t>Eligible expenditure</a:t>
            </a:r>
            <a:endParaRPr lang="en-GB" b="1" dirty="0">
              <a:latin typeface="Calibri"/>
              <a:ea typeface="Calibri" panose="020F0502020204030204" pitchFamily="34" charset="0"/>
              <a:cs typeface="Calibri"/>
            </a:endParaRPr>
          </a:p>
          <a:p>
            <a:pPr marL="285750" indent="-285750">
              <a:buFont typeface="Arial" panose="020B0604020202020204" pitchFamily="34" charset="0"/>
              <a:buChar char="•"/>
            </a:pPr>
            <a:r>
              <a:rPr lang="en-GB" dirty="0">
                <a:ea typeface="+mn-lt"/>
                <a:cs typeface="+mn-lt"/>
              </a:rPr>
              <a:t>Consultancy and other international commercial services</a:t>
            </a:r>
          </a:p>
          <a:p>
            <a:pPr marL="285750" indent="-285750">
              <a:buFont typeface="Arial" panose="020B0604020202020204" pitchFamily="34" charset="0"/>
              <a:buChar char="•"/>
            </a:pPr>
            <a:r>
              <a:rPr lang="en-GB" dirty="0">
                <a:ea typeface="+mn-lt"/>
                <a:cs typeface="+mn-lt"/>
              </a:rPr>
              <a:t>Sales, marketing and research</a:t>
            </a:r>
          </a:p>
          <a:p>
            <a:pPr marL="285750" indent="-285750">
              <a:buFont typeface="Arial" panose="020B0604020202020204" pitchFamily="34" charset="0"/>
              <a:buChar char="•"/>
            </a:pPr>
            <a:r>
              <a:rPr lang="en-GB" dirty="0">
                <a:ea typeface="+mn-lt"/>
                <a:cs typeface="+mn-lt"/>
              </a:rPr>
              <a:t>Understanding market standards, regulations and requirements</a:t>
            </a:r>
          </a:p>
          <a:p>
            <a:pPr marL="285750" indent="-285750">
              <a:buFont typeface="Arial" panose="020B0604020202020204" pitchFamily="34" charset="0"/>
              <a:buChar char="•"/>
            </a:pPr>
            <a:r>
              <a:rPr lang="en-GB" dirty="0">
                <a:ea typeface="+mn-lt"/>
                <a:cs typeface="+mn-lt"/>
              </a:rPr>
              <a:t>Accessing finance to support international growth</a:t>
            </a:r>
          </a:p>
          <a:p>
            <a:pPr indent="-285750">
              <a:lnSpc>
                <a:spcPct val="107000"/>
              </a:lnSpc>
              <a:spcAft>
                <a:spcPts val="800"/>
              </a:spcAft>
              <a:buFont typeface="Arial" panose="020B0604020202020204" pitchFamily="34" charset="0"/>
              <a:buChar char="•"/>
            </a:pPr>
            <a:r>
              <a:rPr lang="en-GB" dirty="0">
                <a:ea typeface="+mn-lt"/>
                <a:cs typeface="+mn-lt"/>
              </a:rPr>
              <a:t>Trade Missions, Trade Fairs and Independent Market Visits</a:t>
            </a:r>
          </a:p>
          <a:p>
            <a:pPr>
              <a:lnSpc>
                <a:spcPct val="107000"/>
              </a:lnSpc>
              <a:spcAft>
                <a:spcPts val="800"/>
              </a:spcAft>
            </a:pPr>
            <a:endParaRPr lang="en-US" dirty="0">
              <a:effectLst/>
              <a:latin typeface="Calibri"/>
              <a:ea typeface="Calibri" panose="020F0502020204030204" pitchFamily="34" charset="0"/>
              <a:cs typeface="Calibri"/>
            </a:endParaRPr>
          </a:p>
        </p:txBody>
      </p:sp>
      <p:sp>
        <p:nvSpPr>
          <p:cNvPr id="9" name="TextBox 8">
            <a:extLst>
              <a:ext uri="{FF2B5EF4-FFF2-40B4-BE49-F238E27FC236}">
                <a16:creationId xmlns:a16="http://schemas.microsoft.com/office/drawing/2014/main" id="{4CDAC6DE-34A4-4136-8BDE-53C6CF56608D}"/>
              </a:ext>
            </a:extLst>
          </p:cNvPr>
          <p:cNvSpPr txBox="1"/>
          <p:nvPr/>
        </p:nvSpPr>
        <p:spPr>
          <a:xfrm>
            <a:off x="754225" y="3525285"/>
            <a:ext cx="11144118" cy="2494594"/>
          </a:xfrm>
          <a:prstGeom prst="rect">
            <a:avLst/>
          </a:prstGeom>
          <a:noFill/>
        </p:spPr>
        <p:txBody>
          <a:bodyPr wrap="square" lIns="91440" tIns="45720" rIns="91440" bIns="45720" anchor="t">
            <a:spAutoFit/>
          </a:bodyPr>
          <a:lstStyle/>
          <a:p>
            <a:pPr>
              <a:lnSpc>
                <a:spcPct val="107000"/>
              </a:lnSpc>
              <a:spcAft>
                <a:spcPts val="800"/>
              </a:spcAft>
            </a:pPr>
            <a:r>
              <a:rPr lang="en-GB" sz="1800" b="1" dirty="0">
                <a:effectLst/>
                <a:latin typeface="Calibri"/>
                <a:ea typeface="Calibri" panose="020F0502020204030204" pitchFamily="34" charset="0"/>
                <a:cs typeface="Calibri"/>
              </a:rPr>
              <a:t>Ineligibility</a:t>
            </a:r>
            <a:r>
              <a:rPr lang="en-GB" b="1" dirty="0">
                <a:latin typeface="Calibri"/>
                <a:ea typeface="Calibri" panose="020F0502020204030204" pitchFamily="34" charset="0"/>
                <a:cs typeface="Calibri"/>
              </a:rPr>
              <a:t> </a:t>
            </a:r>
            <a:endParaRPr lang="en-US" dirty="0"/>
          </a:p>
          <a:p>
            <a:pPr marL="285750" indent="-285750">
              <a:buFont typeface="Arial" panose="020B0604020202020204" pitchFamily="34" charset="0"/>
              <a:buChar char="•"/>
            </a:pPr>
            <a:r>
              <a:rPr lang="en-GB" dirty="0">
                <a:ea typeface="+mn-lt"/>
                <a:cs typeface="+mn-lt"/>
              </a:rPr>
              <a:t>Direct subsidies</a:t>
            </a:r>
          </a:p>
          <a:p>
            <a:pPr marL="285750" indent="-285750">
              <a:buFont typeface="Arial" panose="020B0604020202020204" pitchFamily="34" charset="0"/>
              <a:buChar char="•"/>
            </a:pPr>
            <a:r>
              <a:rPr lang="en-GB" dirty="0">
                <a:ea typeface="+mn-lt"/>
                <a:cs typeface="+mn-lt"/>
              </a:rPr>
              <a:t>Routine expenditure</a:t>
            </a:r>
          </a:p>
          <a:p>
            <a:pPr marL="285750" indent="-285750">
              <a:buFont typeface="Arial" panose="020B0604020202020204" pitchFamily="34" charset="0"/>
              <a:buChar char="•"/>
            </a:pPr>
            <a:r>
              <a:rPr lang="en-GB" dirty="0">
                <a:ea typeface="+mn-lt"/>
                <a:cs typeface="+mn-lt"/>
              </a:rPr>
              <a:t>Capital costs</a:t>
            </a:r>
          </a:p>
          <a:p>
            <a:pPr marL="285750" indent="-285750">
              <a:lnSpc>
                <a:spcPct val="107000"/>
              </a:lnSpc>
              <a:buFont typeface="Arial" panose="020B0604020202020204" pitchFamily="34" charset="0"/>
              <a:buChar char="•"/>
            </a:pPr>
            <a:r>
              <a:rPr lang="en-GB" dirty="0">
                <a:ea typeface="+mn-lt"/>
                <a:cs typeface="+mn-lt"/>
              </a:rPr>
              <a:t>Salary/employment costs</a:t>
            </a:r>
          </a:p>
          <a:p>
            <a:pPr marL="285750" indent="-285750">
              <a:lnSpc>
                <a:spcPct val="107000"/>
              </a:lnSpc>
              <a:buFont typeface="Arial" panose="020B0604020202020204" pitchFamily="34" charset="0"/>
              <a:buChar char="•"/>
            </a:pPr>
            <a:r>
              <a:rPr lang="en-GB" dirty="0">
                <a:ea typeface="+mn-lt"/>
                <a:cs typeface="+mn-lt"/>
              </a:rPr>
              <a:t>Production/operational costs</a:t>
            </a:r>
          </a:p>
          <a:p>
            <a:pPr marL="285750" indent="-285750">
              <a:lnSpc>
                <a:spcPct val="107000"/>
              </a:lnSpc>
              <a:buFont typeface="Arial" panose="020B0604020202020204" pitchFamily="34" charset="0"/>
              <a:buChar char="•"/>
            </a:pPr>
            <a:r>
              <a:rPr lang="en-GB" dirty="0">
                <a:ea typeface="+mn-lt"/>
                <a:cs typeface="+mn-lt"/>
              </a:rPr>
              <a:t>Purchase of assets</a:t>
            </a:r>
          </a:p>
          <a:p>
            <a:pPr marL="285750" indent="-285750">
              <a:lnSpc>
                <a:spcPct val="107000"/>
              </a:lnSpc>
              <a:spcAft>
                <a:spcPts val="800"/>
              </a:spcAft>
              <a:buFont typeface="Arial" panose="020B0604020202020204" pitchFamily="34" charset="0"/>
              <a:buChar char="•"/>
            </a:pPr>
            <a:r>
              <a:rPr lang="en-GB" dirty="0">
                <a:ea typeface="+mn-lt"/>
                <a:cs typeface="+mn-lt"/>
              </a:rPr>
              <a:t>Ineligible Sectors</a:t>
            </a:r>
          </a:p>
        </p:txBody>
      </p:sp>
      <p:sp>
        <p:nvSpPr>
          <p:cNvPr id="10" name="Slide Number Placeholder 9">
            <a:extLst>
              <a:ext uri="{FF2B5EF4-FFF2-40B4-BE49-F238E27FC236}">
                <a16:creationId xmlns:a16="http://schemas.microsoft.com/office/drawing/2014/main" id="{1CF761FD-0AE0-48EC-BC8B-281CB1CE4892}"/>
              </a:ext>
            </a:extLst>
          </p:cNvPr>
          <p:cNvSpPr>
            <a:spLocks noGrp="1"/>
          </p:cNvSpPr>
          <p:nvPr>
            <p:ph type="sldNum" sz="quarter" idx="12"/>
          </p:nvPr>
        </p:nvSpPr>
        <p:spPr/>
        <p:txBody>
          <a:bodyPr/>
          <a:lstStyle/>
          <a:p>
            <a:fld id="{12D90897-4508-114E-910D-C4A9217F3680}" type="slidenum">
              <a:rPr lang="en-GB" smtClean="0"/>
              <a:t>7</a:t>
            </a:fld>
            <a:endParaRPr lang="en-GB"/>
          </a:p>
        </p:txBody>
      </p:sp>
    </p:spTree>
    <p:extLst>
      <p:ext uri="{BB962C8B-B14F-4D97-AF65-F5344CB8AC3E}">
        <p14:creationId xmlns:p14="http://schemas.microsoft.com/office/powerpoint/2010/main" val="1329772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6B67724-ABD2-5842-9267-9A567014FA8F}"/>
              </a:ext>
            </a:extLst>
          </p:cNvPr>
          <p:cNvSpPr/>
          <p:nvPr/>
        </p:nvSpPr>
        <p:spPr>
          <a:xfrm>
            <a:off x="0" y="982175"/>
            <a:ext cx="12192000" cy="50761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lumMod val="85000"/>
                  <a:lumOff val="15000"/>
                </a:schemeClr>
              </a:solidFill>
            </a:endParaRPr>
          </a:p>
        </p:txBody>
      </p:sp>
      <p:sp>
        <p:nvSpPr>
          <p:cNvPr id="4" name="Rectangle 3">
            <a:extLst>
              <a:ext uri="{FF2B5EF4-FFF2-40B4-BE49-F238E27FC236}">
                <a16:creationId xmlns:a16="http://schemas.microsoft.com/office/drawing/2014/main" id="{AC62EB69-7ABB-C242-B87A-7FFFF141A072}"/>
              </a:ext>
            </a:extLst>
          </p:cNvPr>
          <p:cNvSpPr/>
          <p:nvPr/>
        </p:nvSpPr>
        <p:spPr>
          <a:xfrm>
            <a:off x="0" y="6191799"/>
            <a:ext cx="12192000" cy="526716"/>
          </a:xfrm>
          <a:prstGeom prst="rect">
            <a:avLst/>
          </a:prstGeom>
          <a:solidFill>
            <a:srgbClr val="C520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Placeholder 5">
            <a:extLst>
              <a:ext uri="{FF2B5EF4-FFF2-40B4-BE49-F238E27FC236}">
                <a16:creationId xmlns:a16="http://schemas.microsoft.com/office/drawing/2014/main" id="{B23BFD8A-FECE-0948-A4AD-29D115EE69FE}"/>
              </a:ext>
            </a:extLst>
          </p:cNvPr>
          <p:cNvSpPr txBox="1">
            <a:spLocks/>
          </p:cNvSpPr>
          <p:nvPr/>
        </p:nvSpPr>
        <p:spPr>
          <a:xfrm>
            <a:off x="754225" y="301651"/>
            <a:ext cx="9186566" cy="5267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solidFill>
                  <a:srgbClr val="C52027"/>
                </a:solidFill>
                <a:latin typeface="Arial "/>
                <a:ea typeface="ＭＳ Ｐゴシック" pitchFamily="34"/>
              </a:rPr>
              <a:t>SME Eligibility</a:t>
            </a:r>
          </a:p>
        </p:txBody>
      </p:sp>
      <p:sp>
        <p:nvSpPr>
          <p:cNvPr id="8" name="Text Placeholder 5">
            <a:extLst>
              <a:ext uri="{FF2B5EF4-FFF2-40B4-BE49-F238E27FC236}">
                <a16:creationId xmlns:a16="http://schemas.microsoft.com/office/drawing/2014/main" id="{D10A57C8-0A95-FB46-BADD-DE6F033D8176}"/>
              </a:ext>
            </a:extLst>
          </p:cNvPr>
          <p:cNvSpPr txBox="1">
            <a:spLocks/>
          </p:cNvSpPr>
          <p:nvPr/>
        </p:nvSpPr>
        <p:spPr>
          <a:xfrm>
            <a:off x="0" y="6325239"/>
            <a:ext cx="12191999" cy="2598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200">
              <a:solidFill>
                <a:schemeClr val="bg1"/>
              </a:solidFill>
              <a:latin typeface="Arial "/>
              <a:ea typeface="ＭＳ Ｐゴシック" pitchFamily="34"/>
            </a:endParaRPr>
          </a:p>
          <a:p>
            <a:pPr marL="0" indent="0" algn="ctr">
              <a:buNone/>
            </a:pPr>
            <a:r>
              <a:rPr lang="en-GB" sz="1200">
                <a:solidFill>
                  <a:schemeClr val="bg1"/>
                </a:solidFill>
                <a:latin typeface="Arial "/>
                <a:ea typeface="ＭＳ Ｐゴシック" pitchFamily="34"/>
              </a:rPr>
              <a:t>  </a:t>
            </a:r>
            <a:endParaRPr lang="en-GB" sz="1050">
              <a:solidFill>
                <a:srgbClr val="FFFFFF"/>
              </a:solidFill>
              <a:latin typeface="Arial "/>
              <a:ea typeface="ＭＳ Ｐゴシック" pitchFamily="34"/>
            </a:endParaRPr>
          </a:p>
        </p:txBody>
      </p:sp>
      <p:sp>
        <p:nvSpPr>
          <p:cNvPr id="2" name="TextBox 1">
            <a:extLst>
              <a:ext uri="{FF2B5EF4-FFF2-40B4-BE49-F238E27FC236}">
                <a16:creationId xmlns:a16="http://schemas.microsoft.com/office/drawing/2014/main" id="{94ACFAED-6F60-B446-9A72-51440D993E42}"/>
              </a:ext>
            </a:extLst>
          </p:cNvPr>
          <p:cNvSpPr txBox="1"/>
          <p:nvPr/>
        </p:nvSpPr>
        <p:spPr>
          <a:xfrm>
            <a:off x="754225" y="1164711"/>
            <a:ext cx="9720470" cy="3785652"/>
          </a:xfrm>
          <a:prstGeom prst="rect">
            <a:avLst/>
          </a:prstGeom>
          <a:noFill/>
        </p:spPr>
        <p:txBody>
          <a:bodyPr wrap="square" rtlCol="0">
            <a:spAutoFit/>
          </a:bodyPr>
          <a:lstStyle/>
          <a:p>
            <a:pPr marL="342900" indent="-342900">
              <a:buFont typeface="Arial" panose="020B0604020202020204" pitchFamily="34" charset="0"/>
              <a:buChar char="•"/>
            </a:pPr>
            <a:r>
              <a:rPr lang="en-GB" sz="2000" dirty="0">
                <a:cs typeface="Arial" panose="020B0604020202020204" pitchFamily="34" charset="0"/>
              </a:rPr>
              <a:t>SME Eligibility</a:t>
            </a:r>
          </a:p>
          <a:p>
            <a:pPr marL="742950" lvl="1" indent="-285750">
              <a:buFont typeface="Arial" panose="020B0604020202020204" pitchFamily="34" charset="0"/>
              <a:buChar char="•"/>
            </a:pPr>
            <a:r>
              <a:rPr lang="en-GB" sz="2000" dirty="0">
                <a:cs typeface="Arial" panose="020B0604020202020204" pitchFamily="34" charset="0"/>
              </a:rPr>
              <a:t>SMEs status </a:t>
            </a:r>
            <a:endParaRPr lang="en-GB" sz="2000" dirty="0"/>
          </a:p>
          <a:p>
            <a:pPr marL="800100" lvl="1" indent="-342900">
              <a:buFont typeface="Arial" panose="020B0604020202020204" pitchFamily="34" charset="0"/>
              <a:buChar char="•"/>
            </a:pPr>
            <a:r>
              <a:rPr lang="en-GB" sz="2000" dirty="0">
                <a:cs typeface="Arial" panose="020B0604020202020204" pitchFamily="34" charset="0"/>
              </a:rPr>
              <a:t>State Aid compliance</a:t>
            </a:r>
          </a:p>
          <a:p>
            <a:pPr marL="800100" lvl="1" indent="-342900">
              <a:buFont typeface="Arial" panose="020B0604020202020204" pitchFamily="34" charset="0"/>
              <a:buChar char="•"/>
            </a:pPr>
            <a:r>
              <a:rPr lang="en-GB" sz="2000" dirty="0">
                <a:cs typeface="Arial" panose="020B0604020202020204" pitchFamily="34" charset="0"/>
              </a:rPr>
              <a:t>Not in difficulty (GBER)</a:t>
            </a:r>
          </a:p>
          <a:p>
            <a:pPr marL="800100" lvl="1" indent="-342900">
              <a:buFont typeface="Arial" panose="020B0604020202020204" pitchFamily="34" charset="0"/>
              <a:buChar char="•"/>
            </a:pPr>
            <a:r>
              <a:rPr lang="en-GB" sz="2000" dirty="0">
                <a:cs typeface="Arial" panose="020B0604020202020204" pitchFamily="34" charset="0"/>
              </a:rPr>
              <a:t>Not in an excluded sector</a:t>
            </a:r>
          </a:p>
          <a:p>
            <a:pPr lvl="1"/>
            <a:endParaRPr lang="en-GB" sz="2000" dirty="0">
              <a:cs typeface="Arial" panose="020B0604020202020204" pitchFamily="34" charset="0"/>
            </a:endParaRPr>
          </a:p>
          <a:p>
            <a:pPr marL="342900" indent="-342900">
              <a:buFont typeface="Arial" panose="020B0604020202020204" pitchFamily="34" charset="0"/>
              <a:buChar char="•"/>
            </a:pPr>
            <a:r>
              <a:rPr lang="en-GB" sz="2000" dirty="0">
                <a:cs typeface="Arial" panose="020B0604020202020204" pitchFamily="34" charset="0"/>
              </a:rPr>
              <a:t>Ineligible</a:t>
            </a:r>
          </a:p>
          <a:p>
            <a:pPr marL="800100" lvl="1" indent="-342900">
              <a:buFont typeface="Arial" panose="020B0604020202020204" pitchFamily="34" charset="0"/>
              <a:buChar char="•"/>
            </a:pPr>
            <a:r>
              <a:rPr lang="en-GB" sz="2000" dirty="0">
                <a:cs typeface="Arial" panose="020B0604020202020204" pitchFamily="34" charset="0"/>
              </a:rPr>
              <a:t>Likely to transfer operations overseas</a:t>
            </a:r>
          </a:p>
          <a:p>
            <a:pPr marL="800100" lvl="1" indent="-342900">
              <a:buFont typeface="Arial" panose="020B0604020202020204" pitchFamily="34" charset="0"/>
              <a:buChar char="•"/>
            </a:pPr>
            <a:r>
              <a:rPr lang="en-GB" sz="2000" dirty="0">
                <a:cs typeface="Arial" panose="020B0604020202020204" pitchFamily="34" charset="0"/>
              </a:rPr>
              <a:t>Products causing offence or embarrassment</a:t>
            </a:r>
          </a:p>
          <a:p>
            <a:pPr marL="800100" lvl="1" indent="-342900">
              <a:buFont typeface="Arial" panose="020B0604020202020204" pitchFamily="34" charset="0"/>
              <a:buChar char="•"/>
            </a:pPr>
            <a:r>
              <a:rPr lang="en-GB" sz="2000" dirty="0">
                <a:cs typeface="Arial" panose="020B0604020202020204" pitchFamily="34" charset="0"/>
              </a:rPr>
              <a:t>Offering illegal products</a:t>
            </a:r>
          </a:p>
          <a:p>
            <a:pPr marL="800100" lvl="1" indent="-342900">
              <a:buFont typeface="Arial" panose="020B0604020202020204" pitchFamily="34" charset="0"/>
              <a:buChar char="•"/>
            </a:pPr>
            <a:r>
              <a:rPr lang="en-GB" sz="2000" dirty="0">
                <a:cs typeface="Arial" panose="020B0604020202020204" pitchFamily="34" charset="0"/>
              </a:rPr>
              <a:t>Breaching export controls</a:t>
            </a:r>
          </a:p>
          <a:p>
            <a:endParaRPr lang="en-GB" sz="2000" dirty="0">
              <a:cs typeface="Arial" panose="020B0604020202020204" pitchFamily="34" charset="0"/>
            </a:endParaRPr>
          </a:p>
        </p:txBody>
      </p:sp>
      <p:sp>
        <p:nvSpPr>
          <p:cNvPr id="5" name="Slide Number Placeholder 4">
            <a:extLst>
              <a:ext uri="{FF2B5EF4-FFF2-40B4-BE49-F238E27FC236}">
                <a16:creationId xmlns:a16="http://schemas.microsoft.com/office/drawing/2014/main" id="{B4C1725E-B1FD-4999-A930-3CD6697293F8}"/>
              </a:ext>
            </a:extLst>
          </p:cNvPr>
          <p:cNvSpPr>
            <a:spLocks noGrp="1"/>
          </p:cNvSpPr>
          <p:nvPr>
            <p:ph type="sldNum" sz="quarter" idx="12"/>
          </p:nvPr>
        </p:nvSpPr>
        <p:spPr/>
        <p:txBody>
          <a:bodyPr/>
          <a:lstStyle/>
          <a:p>
            <a:fld id="{12D90897-4508-114E-910D-C4A9217F3680}" type="slidenum">
              <a:rPr lang="en-GB" smtClean="0"/>
              <a:t>8</a:t>
            </a:fld>
            <a:endParaRPr lang="en-GB"/>
          </a:p>
        </p:txBody>
      </p:sp>
    </p:spTree>
    <p:extLst>
      <p:ext uri="{BB962C8B-B14F-4D97-AF65-F5344CB8AC3E}">
        <p14:creationId xmlns:p14="http://schemas.microsoft.com/office/powerpoint/2010/main" val="3084493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9B29441-98B6-1D4E-9D1D-7FE5AC588A54}"/>
              </a:ext>
            </a:extLst>
          </p:cNvPr>
          <p:cNvGrpSpPr>
            <a:grpSpLocks/>
          </p:cNvGrpSpPr>
          <p:nvPr/>
        </p:nvGrpSpPr>
        <p:grpSpPr>
          <a:xfrm>
            <a:off x="0" y="0"/>
            <a:ext cx="12192000" cy="6858000"/>
            <a:chOff x="0" y="0"/>
            <a:chExt cx="12192000" cy="6858000"/>
          </a:xfrm>
        </p:grpSpPr>
        <p:sp>
          <p:nvSpPr>
            <p:cNvPr id="4" name="Rectangle 3">
              <a:extLst>
                <a:ext uri="{FF2B5EF4-FFF2-40B4-BE49-F238E27FC236}">
                  <a16:creationId xmlns:a16="http://schemas.microsoft.com/office/drawing/2014/main" id="{AC62EB69-7ABB-C242-B87A-7FFFF141A072}"/>
                </a:ext>
              </a:extLst>
            </p:cNvPr>
            <p:cNvSpPr/>
            <p:nvPr/>
          </p:nvSpPr>
          <p:spPr>
            <a:xfrm>
              <a:off x="2495550" y="0"/>
              <a:ext cx="9696450" cy="6858000"/>
            </a:xfrm>
            <a:prstGeom prst="rect">
              <a:avLst/>
            </a:prstGeom>
            <a:solidFill>
              <a:srgbClr val="C520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4D1FED9E-F916-204D-BDF2-65ACFD438E7F}"/>
                </a:ext>
              </a:extLst>
            </p:cNvPr>
            <p:cNvSpPr/>
            <p:nvPr/>
          </p:nvSpPr>
          <p:spPr>
            <a:xfrm>
              <a:off x="0" y="0"/>
              <a:ext cx="249555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riangle 5">
              <a:extLst>
                <a:ext uri="{FF2B5EF4-FFF2-40B4-BE49-F238E27FC236}">
                  <a16:creationId xmlns:a16="http://schemas.microsoft.com/office/drawing/2014/main" id="{55A10D72-EA19-D146-8322-82053FAF7BBD}"/>
                </a:ext>
              </a:extLst>
            </p:cNvPr>
            <p:cNvSpPr/>
            <p:nvPr/>
          </p:nvSpPr>
          <p:spPr>
            <a:xfrm rot="5400000">
              <a:off x="2314010" y="5413801"/>
              <a:ext cx="922115" cy="559035"/>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 name="Text Placeholder 5">
            <a:extLst>
              <a:ext uri="{FF2B5EF4-FFF2-40B4-BE49-F238E27FC236}">
                <a16:creationId xmlns:a16="http://schemas.microsoft.com/office/drawing/2014/main" id="{B23BFD8A-FECE-0948-A4AD-29D115EE69FE}"/>
              </a:ext>
            </a:extLst>
          </p:cNvPr>
          <p:cNvSpPr txBox="1">
            <a:spLocks/>
          </p:cNvSpPr>
          <p:nvPr/>
        </p:nvSpPr>
        <p:spPr>
          <a:xfrm>
            <a:off x="3035300" y="3165642"/>
            <a:ext cx="8845624" cy="5267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600" b="1">
                <a:solidFill>
                  <a:srgbClr val="FFFFFF"/>
                </a:solidFill>
                <a:latin typeface="Arial "/>
                <a:ea typeface="ＭＳ Ｐゴシック" pitchFamily="34"/>
              </a:rPr>
              <a:t>Funding Availability</a:t>
            </a:r>
          </a:p>
        </p:txBody>
      </p:sp>
      <p:sp>
        <p:nvSpPr>
          <p:cNvPr id="8" name="Slide Number Placeholder 7">
            <a:extLst>
              <a:ext uri="{FF2B5EF4-FFF2-40B4-BE49-F238E27FC236}">
                <a16:creationId xmlns:a16="http://schemas.microsoft.com/office/drawing/2014/main" id="{4BE7871F-DD72-4CDA-9E94-6555A4FEBFA6}"/>
              </a:ext>
            </a:extLst>
          </p:cNvPr>
          <p:cNvSpPr>
            <a:spLocks noGrp="1"/>
          </p:cNvSpPr>
          <p:nvPr>
            <p:ph type="sldNum" sz="quarter" idx="12"/>
          </p:nvPr>
        </p:nvSpPr>
        <p:spPr/>
        <p:txBody>
          <a:bodyPr/>
          <a:lstStyle/>
          <a:p>
            <a:fld id="{12D90897-4508-114E-910D-C4A9217F3680}" type="slidenum">
              <a:rPr lang="en-GB" smtClean="0"/>
              <a:t>9</a:t>
            </a:fld>
            <a:endParaRPr lang="en-GB"/>
          </a:p>
        </p:txBody>
      </p:sp>
    </p:spTree>
    <p:extLst>
      <p:ext uri="{BB962C8B-B14F-4D97-AF65-F5344CB8AC3E}">
        <p14:creationId xmlns:p14="http://schemas.microsoft.com/office/powerpoint/2010/main" val="25398206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Government_x0020_Body xmlns="b413c3fd-5a3b-4239-b985-69032e371c04">DIT</Government_x0020_Body>
    <Date_x0020_Opened xmlns="b413c3fd-5a3b-4239-b985-69032e371c04">2020-11-19T15:17:37+00:00</Date_x0020_Opened>
    <Retention_x0020_Label xmlns="a8f60570-4bd3-4f2b-950b-a996de8ab151">Corp PPP Review</Retention_x0020_Label>
    <Date_x0020_Closed xmlns="b413c3fd-5a3b-4239-b985-69032e371c04" xsi:nil="true"/>
    <Security_x0020_Classification xmlns="0063f72e-ace3-48fb-9c1f-5b513408b31f">OFFICIAL</Security_x0020_Classification>
    <m975189f4ba442ecbf67d4147307b177 xmlns="88609682-a782-4fe4-9dc3-70f3089bbe42">
      <Terms xmlns="http://schemas.microsoft.com/office/infopath/2007/PartnerControls">
        <TermInfo xmlns="http://schemas.microsoft.com/office/infopath/2007/PartnerControls">
          <TermName xmlns="http://schemas.microsoft.com/office/infopath/2007/PartnerControls">UK Regions</TermName>
          <TermId xmlns="http://schemas.microsoft.com/office/infopath/2007/PartnerControls">11abf90b-2f4c-462b-8e50-ae05d3c38e40</TermId>
        </TermInfo>
      </Terms>
    </m975189f4ba442ecbf67d4147307b177>
    <Descriptor xmlns="0063f72e-ace3-48fb-9c1f-5b513408b31f" xsi:nil="true"/>
    <TaxCatchAll xmlns="88609682-a782-4fe4-9dc3-70f3089bbe42">
      <Value>1</Value>
    </TaxCatchAll>
    <_dlc_DocId xmlns="88609682-a782-4fe4-9dc3-70f3089bbe42">ZJDRYNA74HCX-1085313931-190489</_dlc_DocId>
    <_dlc_DocIdUrl xmlns="88609682-a782-4fe4-9dc3-70f3089bbe42">
      <Url>https://dbis.sharepoint.com/sites/IF/_layouts/15/DocIdRedir.aspx?ID=ZJDRYNA74HCX-1085313931-190489</Url>
      <Description>ZJDRYNA74HCX-1085313931-190489</Description>
    </_dlc_DocIdUrl>
    <SharedWithUsers xmlns="88609682-a782-4fe4-9dc3-70f3089bbe42">
      <UserInfo>
        <DisplayName>Hunt, Joanne (Trade)</DisplayName>
        <AccountId>40668</AccountId>
        <AccountType/>
      </UserInfo>
      <UserInfo>
        <DisplayName>Dewick, Tony (Trade)</DisplayName>
        <AccountId>1733</AccountId>
        <AccountType/>
      </UserInfo>
      <UserInfo>
        <DisplayName>Powell, Andy (Trade)</DisplayName>
        <AccountId>17496</AccountId>
        <AccountType/>
      </UserInfo>
      <UserInfo>
        <DisplayName>Cornbill, John (Trade)</DisplayName>
        <AccountId>17139</AccountId>
        <AccountType/>
      </UserInfo>
    </SharedWithUsers>
    <LegacyData xmlns="aaacb922-5235-4a66-b188-303b9b46fbd7" xsi:nil="true"/>
    <_Flow_SignoffStatus xmlns="8c34c542-d62c-4b02-aa42-f8c92c5a273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D2D4E8C719FDA47B9B6E383CF9F5C6B" ma:contentTypeVersion="21" ma:contentTypeDescription="Create a new document." ma:contentTypeScope="" ma:versionID="463e6eb06a465c2d15e5bf5f020a4d8c">
  <xsd:schema xmlns:xsd="http://www.w3.org/2001/XMLSchema" xmlns:xs="http://www.w3.org/2001/XMLSchema" xmlns:p="http://schemas.microsoft.com/office/2006/metadata/properties" xmlns:ns2="88609682-a782-4fe4-9dc3-70f3089bbe42" xmlns:ns3="0063f72e-ace3-48fb-9c1f-5b513408b31f" xmlns:ns4="b413c3fd-5a3b-4239-b985-69032e371c04" xmlns:ns5="a8f60570-4bd3-4f2b-950b-a996de8ab151" xmlns:ns6="aaacb922-5235-4a66-b188-303b9b46fbd7" xmlns:ns7="8c34c542-d62c-4b02-aa42-f8c92c5a2738" targetNamespace="http://schemas.microsoft.com/office/2006/metadata/properties" ma:root="true" ma:fieldsID="a8e76e632ef42833f9c637ed39a18840" ns2:_="" ns3:_="" ns4:_="" ns5:_="" ns6:_="" ns7:_="">
    <xsd:import namespace="88609682-a782-4fe4-9dc3-70f3089bbe42"/>
    <xsd:import namespace="0063f72e-ace3-48fb-9c1f-5b513408b31f"/>
    <xsd:import namespace="b413c3fd-5a3b-4239-b985-69032e371c04"/>
    <xsd:import namespace="a8f60570-4bd3-4f2b-950b-a996de8ab151"/>
    <xsd:import namespace="aaacb922-5235-4a66-b188-303b9b46fbd7"/>
    <xsd:import namespace="8c34c542-d62c-4b02-aa42-f8c92c5a2738"/>
    <xsd:element name="properties">
      <xsd:complexType>
        <xsd:sequence>
          <xsd:element name="documentManagement">
            <xsd:complexType>
              <xsd:all>
                <xsd:element ref="ns2:_dlc_DocId" minOccurs="0"/>
                <xsd:element ref="ns2:_dlc_DocIdUrl" minOccurs="0"/>
                <xsd:element ref="ns2:_dlc_DocIdPersistId" minOccurs="0"/>
                <xsd:element ref="ns3:Security_x0020_Classification" minOccurs="0"/>
                <xsd:element ref="ns3:Descriptor" minOccurs="0"/>
                <xsd:element ref="ns2:m975189f4ba442ecbf67d4147307b177" minOccurs="0"/>
                <xsd:element ref="ns2:TaxCatchAll" minOccurs="0"/>
                <xsd:element ref="ns2:TaxCatchAllLabel" minOccurs="0"/>
                <xsd:element ref="ns4:Government_x0020_Body" minOccurs="0"/>
                <xsd:element ref="ns4:Date_x0020_Opened" minOccurs="0"/>
                <xsd:element ref="ns4:Date_x0020_Closed" minOccurs="0"/>
                <xsd:element ref="ns5:Retention_x0020_Label" minOccurs="0"/>
                <xsd:element ref="ns6:LegacyData" minOccurs="0"/>
                <xsd:element ref="ns7:MediaServiceMetadata" minOccurs="0"/>
                <xsd:element ref="ns7:MediaServiceFastMetadata" minOccurs="0"/>
                <xsd:element ref="ns7:MediaServiceAutoKeyPoints" minOccurs="0"/>
                <xsd:element ref="ns7:MediaServiceKeyPoints" minOccurs="0"/>
                <xsd:element ref="ns7:MediaServiceDateTaken" minOccurs="0"/>
                <xsd:element ref="ns7:MediaServiceAutoTags" minOccurs="0"/>
                <xsd:element ref="ns7:MediaServiceOCR" minOccurs="0"/>
                <xsd:element ref="ns7:MediaServiceGenerationTime" minOccurs="0"/>
                <xsd:element ref="ns7:MediaServiceEventHashCode" minOccurs="0"/>
                <xsd:element ref="ns2:SharedWithUsers" minOccurs="0"/>
                <xsd:element ref="ns2:SharedWithDetails" minOccurs="0"/>
                <xsd:element ref="ns7: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609682-a782-4fe4-9dc3-70f3089bbe4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m975189f4ba442ecbf67d4147307b177" ma:index="13" nillable="true" ma:taxonomy="true" ma:internalName="m975189f4ba442ecbf67d4147307b177" ma:taxonomyFieldName="Business_x0020_Unit" ma:displayName="Business Unit" ma:default="1;#DIT:International Trade and Investment:UK Regions|11abf90b-2f4c-462b-8e50-ae05d3c38e40" ma:fieldId="{6975189f-4ba4-42ec-bf67-d4147307b177}" ma:sspId="07c4ed84-5fe0-43ce-92b1-d76889ed7488" ma:termSetId="6f71e40e-3a2e-4baf-91d9-2069eb354530"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b8e4f1a0-5dcd-4d84-9996-539f2c42e859}" ma:internalName="TaxCatchAll" ma:showField="CatchAllData" ma:web="88609682-a782-4fe4-9dc3-70f3089bbe42">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b8e4f1a0-5dcd-4d84-9996-539f2c42e859}" ma:internalName="TaxCatchAllLabel" ma:readOnly="true" ma:showField="CatchAllDataLabel" ma:web="88609682-a782-4fe4-9dc3-70f3089bbe42">
      <xsd:complexType>
        <xsd:complexContent>
          <xsd:extension base="dms:MultiChoiceLookup">
            <xsd:sequence>
              <xsd:element name="Value" type="dms:Lookup" maxOccurs="unbounded" minOccurs="0" nillable="true"/>
            </xsd:sequence>
          </xsd:extension>
        </xsd:complexContent>
      </xsd:complexType>
    </xsd:element>
    <xsd:element name="SharedWithUsers" ma:index="3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063f72e-ace3-48fb-9c1f-5b513408b31f" elementFormDefault="qualified">
    <xsd:import namespace="http://schemas.microsoft.com/office/2006/documentManagement/types"/>
    <xsd:import namespace="http://schemas.microsoft.com/office/infopath/2007/PartnerControls"/>
    <xsd:element name="Security_x0020_Classification" ma:index="11" nillable="true" ma:displayName="Security Classification" ma:default="OFFICIAL" ma:format="Dropdown" ma:indexed="true" ma:internalName="Security_x0020_Classification">
      <xsd:simpleType>
        <xsd:restriction base="dms:Choice">
          <xsd:enumeration value="OFFICIAL"/>
          <xsd:enumeration value="OFFICIAL - SENSITIVE"/>
        </xsd:restriction>
      </xsd:simpleType>
    </xsd:element>
    <xsd:element name="Descriptor" ma:index="12" nillable="true" ma:displayName="Descriptor" ma:default="" ma:format="Dropdown" ma:indexed="true" ma:internalName="Descriptor">
      <xsd:simpleType>
        <xsd:restriction base="dms:Choice">
          <xsd:enumeration value="COMMERCIAL"/>
          <xsd:enumeration value="PERSONAL"/>
          <xsd:enumeration value="LOCSEN"/>
        </xsd:restriction>
      </xsd:simpleType>
    </xsd:element>
  </xsd:schema>
  <xsd:schema xmlns:xsd="http://www.w3.org/2001/XMLSchema" xmlns:xs="http://www.w3.org/2001/XMLSchema" xmlns:dms="http://schemas.microsoft.com/office/2006/documentManagement/types" xmlns:pc="http://schemas.microsoft.com/office/infopath/2007/PartnerControls" targetNamespace="b413c3fd-5a3b-4239-b985-69032e371c04" elementFormDefault="qualified">
    <xsd:import namespace="http://schemas.microsoft.com/office/2006/documentManagement/types"/>
    <xsd:import namespace="http://schemas.microsoft.com/office/infopath/2007/PartnerControls"/>
    <xsd:element name="Government_x0020_Body" ma:index="17" nillable="true" ma:displayName="Government Body" ma:default="DIT" ma:internalName="Government_x0020_Body">
      <xsd:simpleType>
        <xsd:restriction base="dms:Text">
          <xsd:maxLength value="255"/>
        </xsd:restriction>
      </xsd:simpleType>
    </xsd:element>
    <xsd:element name="Date_x0020_Opened" ma:index="18" nillable="true" ma:displayName="Date Opened" ma:default="[Today]" ma:format="DateOnly" ma:internalName="Date_x0020_Opened">
      <xsd:simpleType>
        <xsd:restriction base="dms:DateTime"/>
      </xsd:simpleType>
    </xsd:element>
    <xsd:element name="Date_x0020_Closed" ma:index="19" nillable="true" ma:displayName="Date Closed" ma:format="DateOnly" ma:internalName="Date_x0020_Clos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8f60570-4bd3-4f2b-950b-a996de8ab151" elementFormDefault="qualified">
    <xsd:import namespace="http://schemas.microsoft.com/office/2006/documentManagement/types"/>
    <xsd:import namespace="http://schemas.microsoft.com/office/infopath/2007/PartnerControls"/>
    <xsd:element name="Retention_x0020_Label" ma:index="20" nillable="true" ma:displayName="Retention Label" ma:internalName="Retention_x0020_Labe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aacb922-5235-4a66-b188-303b9b46fbd7" elementFormDefault="qualified">
    <xsd:import namespace="http://schemas.microsoft.com/office/2006/documentManagement/types"/>
    <xsd:import namespace="http://schemas.microsoft.com/office/infopath/2007/PartnerControls"/>
    <xsd:element name="LegacyData" ma:index="21" nillable="true" ma:displayName="Legacy Data" ma:internalName="LegacyData">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c34c542-d62c-4b02-aa42-f8c92c5a2738" elementFormDefault="qualified">
    <xsd:import namespace="http://schemas.microsoft.com/office/2006/documentManagement/types"/>
    <xsd:import namespace="http://schemas.microsoft.com/office/infopath/2007/PartnerControls"/>
    <xsd:element name="MediaServiceMetadata" ma:index="22" nillable="true" ma:displayName="MediaServiceMetadata" ma:hidden="true" ma:internalName="MediaServiceMetadata" ma:readOnly="true">
      <xsd:simpleType>
        <xsd:restriction base="dms:Note"/>
      </xsd:simpleType>
    </xsd:element>
    <xsd:element name="MediaServiceFastMetadata" ma:index="23" nillable="true" ma:displayName="MediaServiceFastMetadata" ma:hidden="true" ma:internalName="MediaServiceFastMetadata" ma:readOnly="true">
      <xsd:simpleType>
        <xsd:restriction base="dms:Note"/>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element name="MediaServiceDateTaken" ma:index="26" nillable="true" ma:displayName="MediaServiceDateTaken" ma:hidden="true" ma:internalName="MediaServiceDateTaken" ma:readOnly="true">
      <xsd:simpleType>
        <xsd:restriction base="dms:Text"/>
      </xsd:simpleType>
    </xsd:element>
    <xsd:element name="MediaServiceAutoTags" ma:index="27" nillable="true" ma:displayName="Tags" ma:internalName="MediaServiceAutoTag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_Flow_SignoffStatus" ma:index="33" nillable="true" ma:displayName="Sign-off status" ma:internalName="Sign_x002d_off_x0020_statu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F0AFF6C-63AC-4363-A761-EBC3339747B8}">
  <ds:schemaRefs>
    <ds:schemaRef ds:uri="http://schemas.microsoft.com/sharepoint/v3/contenttype/forms"/>
  </ds:schemaRefs>
</ds:datastoreItem>
</file>

<file path=customXml/itemProps2.xml><?xml version="1.0" encoding="utf-8"?>
<ds:datastoreItem xmlns:ds="http://schemas.openxmlformats.org/officeDocument/2006/customXml" ds:itemID="{7497C88F-8C72-4805-91DC-CEA39A20BEF6}">
  <ds:schemaRef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terms/"/>
    <ds:schemaRef ds:uri="aaacb922-5235-4a66-b188-303b9b46fbd7"/>
    <ds:schemaRef ds:uri="8c34c542-d62c-4b02-aa42-f8c92c5a2738"/>
    <ds:schemaRef ds:uri="http://schemas.microsoft.com/office/2006/documentManagement/types"/>
    <ds:schemaRef ds:uri="88609682-a782-4fe4-9dc3-70f3089bbe42"/>
    <ds:schemaRef ds:uri="a8f60570-4bd3-4f2b-950b-a996de8ab151"/>
    <ds:schemaRef ds:uri="b413c3fd-5a3b-4239-b985-69032e371c04"/>
    <ds:schemaRef ds:uri="0063f72e-ace3-48fb-9c1f-5b513408b31f"/>
    <ds:schemaRef ds:uri="http://www.w3.org/XML/1998/namespace"/>
    <ds:schemaRef ds:uri="http://purl.org/dc/dcmitype/"/>
  </ds:schemaRefs>
</ds:datastoreItem>
</file>

<file path=customXml/itemProps3.xml><?xml version="1.0" encoding="utf-8"?>
<ds:datastoreItem xmlns:ds="http://schemas.openxmlformats.org/officeDocument/2006/customXml" ds:itemID="{98479E47-1862-4172-9D57-A246EBD43F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609682-a782-4fe4-9dc3-70f3089bbe42"/>
    <ds:schemaRef ds:uri="0063f72e-ace3-48fb-9c1f-5b513408b31f"/>
    <ds:schemaRef ds:uri="b413c3fd-5a3b-4239-b985-69032e371c04"/>
    <ds:schemaRef ds:uri="a8f60570-4bd3-4f2b-950b-a996de8ab151"/>
    <ds:schemaRef ds:uri="aaacb922-5235-4a66-b188-303b9b46fbd7"/>
    <ds:schemaRef ds:uri="8c34c542-d62c-4b02-aa42-f8c92c5a27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0DCE4FB-964D-4E64-8B65-920C73550C3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215</TotalTime>
  <Words>558</Words>
  <Application>Microsoft Office PowerPoint</Application>
  <PresentationFormat>Widescreen</PresentationFormat>
  <Paragraphs>140</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Cornbill</dc:creator>
  <cp:lastModifiedBy>Dewick, Tony (Trade)</cp:lastModifiedBy>
  <cp:revision>40</cp:revision>
  <dcterms:created xsi:type="dcterms:W3CDTF">2020-11-19T13:12:54Z</dcterms:created>
  <dcterms:modified xsi:type="dcterms:W3CDTF">2021-01-12T09:50:22Z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1c05e37-788c-4c59-b50e-5c98323c0a70_Enabled">
    <vt:lpwstr>true</vt:lpwstr>
  </property>
  <property fmtid="{D5CDD505-2E9C-101B-9397-08002B2CF9AE}" pid="3" name="MSIP_Label_c1c05e37-788c-4c59-b50e-5c98323c0a70_SetDate">
    <vt:lpwstr>2020-11-19T14:15:22Z</vt:lpwstr>
  </property>
  <property fmtid="{D5CDD505-2E9C-101B-9397-08002B2CF9AE}" pid="4" name="MSIP_Label_c1c05e37-788c-4c59-b50e-5c98323c0a70_Method">
    <vt:lpwstr>Standard</vt:lpwstr>
  </property>
  <property fmtid="{D5CDD505-2E9C-101B-9397-08002B2CF9AE}" pid="5" name="MSIP_Label_c1c05e37-788c-4c59-b50e-5c98323c0a70_Name">
    <vt:lpwstr>OFFICIAL</vt:lpwstr>
  </property>
  <property fmtid="{D5CDD505-2E9C-101B-9397-08002B2CF9AE}" pid="6" name="MSIP_Label_c1c05e37-788c-4c59-b50e-5c98323c0a70_SiteId">
    <vt:lpwstr>8fa217ec-33aa-46fb-ad96-dfe68006bb86</vt:lpwstr>
  </property>
  <property fmtid="{D5CDD505-2E9C-101B-9397-08002B2CF9AE}" pid="7" name="MSIP_Label_c1c05e37-788c-4c59-b50e-5c98323c0a70_ActionId">
    <vt:lpwstr>a032f542-3589-4b25-a621-b5e48ad86100</vt:lpwstr>
  </property>
  <property fmtid="{D5CDD505-2E9C-101B-9397-08002B2CF9AE}" pid="8" name="MSIP_Label_c1c05e37-788c-4c59-b50e-5c98323c0a70_ContentBits">
    <vt:lpwstr>0</vt:lpwstr>
  </property>
  <property fmtid="{D5CDD505-2E9C-101B-9397-08002B2CF9AE}" pid="9" name="ContentTypeId">
    <vt:lpwstr>0x0101009D2D4E8C719FDA47B9B6E383CF9F5C6B</vt:lpwstr>
  </property>
  <property fmtid="{D5CDD505-2E9C-101B-9397-08002B2CF9AE}" pid="10" name="Business Unit">
    <vt:lpwstr>1;#UK Regions|11abf90b-2f4c-462b-8e50-ae05d3c38e40</vt:lpwstr>
  </property>
  <property fmtid="{D5CDD505-2E9C-101B-9397-08002B2CF9AE}" pid="11" name="_dlc_DocIdItemGuid">
    <vt:lpwstr>54b614fc-f635-4997-b853-ed58abe5db51</vt:lpwstr>
  </property>
</Properties>
</file>